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handoutMasterIdLst>
    <p:handoutMasterId r:id="rId40"/>
  </p:handoutMasterIdLst>
  <p:sldIdLst>
    <p:sldId id="395" r:id="rId5"/>
    <p:sldId id="422" r:id="rId6"/>
    <p:sldId id="259" r:id="rId7"/>
    <p:sldId id="421" r:id="rId8"/>
    <p:sldId id="423" r:id="rId9"/>
    <p:sldId id="424" r:id="rId10"/>
    <p:sldId id="441" r:id="rId11"/>
    <p:sldId id="443" r:id="rId12"/>
    <p:sldId id="444" r:id="rId13"/>
    <p:sldId id="425" r:id="rId14"/>
    <p:sldId id="426" r:id="rId15"/>
    <p:sldId id="428" r:id="rId16"/>
    <p:sldId id="429" r:id="rId17"/>
    <p:sldId id="430" r:id="rId18"/>
    <p:sldId id="433" r:id="rId19"/>
    <p:sldId id="438" r:id="rId20"/>
    <p:sldId id="439" r:id="rId21"/>
    <p:sldId id="435" r:id="rId22"/>
    <p:sldId id="440" r:id="rId23"/>
    <p:sldId id="434" r:id="rId24"/>
    <p:sldId id="436" r:id="rId25"/>
    <p:sldId id="437" r:id="rId26"/>
    <p:sldId id="448" r:id="rId27"/>
    <p:sldId id="445" r:id="rId28"/>
    <p:sldId id="447" r:id="rId29"/>
    <p:sldId id="449" r:id="rId30"/>
    <p:sldId id="450" r:id="rId31"/>
    <p:sldId id="451" r:id="rId32"/>
    <p:sldId id="452" r:id="rId33"/>
    <p:sldId id="453" r:id="rId34"/>
    <p:sldId id="454" r:id="rId35"/>
    <p:sldId id="455" r:id="rId36"/>
    <p:sldId id="446" r:id="rId37"/>
    <p:sldId id="41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D2E6"/>
    <a:srgbClr val="17A5C3"/>
    <a:srgbClr val="74B9CD"/>
    <a:srgbClr val="E7F2F5"/>
    <a:srgbClr val="74B8CB"/>
    <a:srgbClr val="86CFE2"/>
    <a:srgbClr val="90DBEF"/>
    <a:srgbClr val="92DAF0"/>
    <a:srgbClr val="7CCEE4"/>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3929" autoAdjust="0"/>
  </p:normalViewPr>
  <p:slideViewPr>
    <p:cSldViewPr snapToGrid="0">
      <p:cViewPr varScale="1">
        <p:scale>
          <a:sx n="98" d="100"/>
          <a:sy n="98" d="100"/>
        </p:scale>
        <p:origin x="1074" y="3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298"/>
    </p:cViewPr>
  </p:sorterViewPr>
  <p:notesViewPr>
    <p:cSldViewPr snapToGrid="0">
      <p:cViewPr varScale="1">
        <p:scale>
          <a:sx n="86" d="100"/>
          <a:sy n="86" d="100"/>
        </p:scale>
        <p:origin x="-309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470334" y="8838254"/>
            <a:ext cx="4058317" cy="124351"/>
            <a:chOff x="681748" y="8704845"/>
            <a:chExt cx="4004552" cy="123111"/>
          </a:xfrm>
        </p:grpSpPr>
        <p:sp>
          <p:nvSpPr>
            <p:cNvPr id="7" name="TextBox 6"/>
            <p:cNvSpPr txBox="1"/>
            <p:nvPr/>
          </p:nvSpPr>
          <p:spPr>
            <a:xfrm>
              <a:off x="681748" y="8704845"/>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accent5">
                      <a:lumMod val="75000"/>
                    </a:schemeClr>
                  </a:solidFill>
                </a:rPr>
                <a:pPr algn="r"/>
                <a:t>‹#›</a:t>
              </a:fld>
              <a:endParaRPr lang="en-US" sz="800" dirty="0">
                <a:solidFill>
                  <a:schemeClr val="accent5">
                    <a:lumMod val="75000"/>
                  </a:schemeClr>
                </a:solidFill>
              </a:endParaRPr>
            </a:p>
          </p:txBody>
        </p:sp>
        <p:sp>
          <p:nvSpPr>
            <p:cNvPr id="8" name="Date Placeholder 3"/>
            <p:cNvSpPr txBox="1">
              <a:spLocks/>
            </p:cNvSpPr>
            <p:nvPr/>
          </p:nvSpPr>
          <p:spPr>
            <a:xfrm>
              <a:off x="952512" y="8704845"/>
              <a:ext cx="3733788" cy="121884"/>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5">
                      <a:lumMod val="75000"/>
                    </a:schemeClr>
                  </a:solidFill>
                </a:rPr>
                <a:t>Copyright © 2016 Ixia. All Rights Reserved. </a:t>
              </a:r>
            </a:p>
          </p:txBody>
        </p:sp>
        <p:sp>
          <p:nvSpPr>
            <p:cNvPr id="9" name="Date Placeholder 3"/>
            <p:cNvSpPr txBox="1">
              <a:spLocks/>
            </p:cNvSpPr>
            <p:nvPr/>
          </p:nvSpPr>
          <p:spPr>
            <a:xfrm>
              <a:off x="881212" y="8704845"/>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5">
                      <a:lumMod val="75000"/>
                    </a:schemeClr>
                  </a:solidFill>
                </a:rPr>
                <a:t>| </a:t>
              </a:r>
            </a:p>
          </p:txBody>
        </p:sp>
      </p:gr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200" y="8837015"/>
            <a:ext cx="227139" cy="105593"/>
          </a:xfrm>
          <a:prstGeom prst="rect">
            <a:avLst/>
          </a:prstGeom>
        </p:spPr>
      </p:pic>
    </p:spTree>
    <p:extLst>
      <p:ext uri="{BB962C8B-B14F-4D97-AF65-F5344CB8AC3E}">
        <p14:creationId xmlns:p14="http://schemas.microsoft.com/office/powerpoint/2010/main" val="3906089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p:nvGrpSpPr>
        <p:grpSpPr>
          <a:xfrm>
            <a:off x="470334" y="8838254"/>
            <a:ext cx="4058317" cy="124351"/>
            <a:chOff x="681748" y="8704845"/>
            <a:chExt cx="4004552" cy="123111"/>
          </a:xfrm>
        </p:grpSpPr>
        <p:sp>
          <p:nvSpPr>
            <p:cNvPr id="13" name="TextBox 12"/>
            <p:cNvSpPr txBox="1"/>
            <p:nvPr/>
          </p:nvSpPr>
          <p:spPr>
            <a:xfrm>
              <a:off x="681748" y="8704845"/>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accent5">
                      <a:lumMod val="75000"/>
                    </a:schemeClr>
                  </a:solidFill>
                </a:rPr>
                <a:pPr algn="r"/>
                <a:t>‹#›</a:t>
              </a:fld>
              <a:endParaRPr lang="en-US" sz="800" dirty="0">
                <a:solidFill>
                  <a:schemeClr val="accent5">
                    <a:lumMod val="75000"/>
                  </a:schemeClr>
                </a:solidFill>
              </a:endParaRPr>
            </a:p>
          </p:txBody>
        </p:sp>
        <p:sp>
          <p:nvSpPr>
            <p:cNvPr id="14" name="Date Placeholder 3"/>
            <p:cNvSpPr txBox="1">
              <a:spLocks/>
            </p:cNvSpPr>
            <p:nvPr/>
          </p:nvSpPr>
          <p:spPr>
            <a:xfrm>
              <a:off x="952512" y="8704845"/>
              <a:ext cx="3733788" cy="121884"/>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5">
                      <a:lumMod val="75000"/>
                    </a:schemeClr>
                  </a:solidFill>
                </a:rPr>
                <a:t>Copyright © 2016 Ixia. All Rights Reserved. </a:t>
              </a:r>
            </a:p>
          </p:txBody>
        </p:sp>
        <p:sp>
          <p:nvSpPr>
            <p:cNvPr id="15" name="Date Placeholder 3"/>
            <p:cNvSpPr txBox="1">
              <a:spLocks/>
            </p:cNvSpPr>
            <p:nvPr/>
          </p:nvSpPr>
          <p:spPr>
            <a:xfrm>
              <a:off x="881212" y="8704845"/>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5">
                      <a:lumMod val="75000"/>
                    </a:schemeClr>
                  </a:solidFill>
                </a:rPr>
                <a:t>| </a:t>
              </a:r>
            </a:p>
          </p:txBody>
        </p:sp>
      </p:gr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8837015"/>
            <a:ext cx="227139" cy="105593"/>
          </a:xfrm>
          <a:prstGeom prst="rect">
            <a:avLst/>
          </a:prstGeom>
        </p:spPr>
      </p:pic>
    </p:spTree>
    <p:extLst>
      <p:ext uri="{BB962C8B-B14F-4D97-AF65-F5344CB8AC3E}">
        <p14:creationId xmlns:p14="http://schemas.microsoft.com/office/powerpoint/2010/main" val="3610921606"/>
      </p:ext>
    </p:extLst>
  </p:cSld>
  <p:clrMap bg1="lt1" tx1="dk1" bg2="lt2" tx2="dk2" accent1="accent1" accent2="accent2" accent3="accent3" accent4="accent4" accent5="accent5" accent6="accent6" hlink="hlink" folHlink="folHlink"/>
  <p:notesStyle>
    <a:lvl1pPr marL="114300" indent="-11430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571500" indent="-11430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28700" indent="-1143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485900" indent="-11430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1943100" indent="-11430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9952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zh-TW" altLang="en-US" dirty="0"/>
          </a:p>
        </p:txBody>
      </p:sp>
    </p:spTree>
    <p:extLst>
      <p:ext uri="{BB962C8B-B14F-4D97-AF65-F5344CB8AC3E}">
        <p14:creationId xmlns:p14="http://schemas.microsoft.com/office/powerpoint/2010/main" val="155324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03333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case of </a:t>
            </a:r>
            <a:r>
              <a:rPr lang="en-US" altLang="zh-TW" dirty="0" err="1"/>
              <a:t>Tcl</a:t>
            </a:r>
            <a:r>
              <a:rPr lang="en-US" altLang="zh-TW" dirty="0"/>
              <a:t> applications, the </a:t>
            </a:r>
            <a:r>
              <a:rPr lang="en-US" altLang="zh-TW" dirty="0" err="1"/>
              <a:t>Tcl</a:t>
            </a:r>
            <a:r>
              <a:rPr lang="en-US" altLang="zh-TW" dirty="0"/>
              <a:t> Command Library is a set of </a:t>
            </a:r>
            <a:r>
              <a:rPr lang="en-US" altLang="zh-TW" dirty="0" err="1"/>
              <a:t>Tcl</a:t>
            </a:r>
            <a:r>
              <a:rPr lang="en-US" altLang="zh-TW" dirty="0"/>
              <a:t> commands that are used to configure the traffic generation, capture and statistics parameters on the Ixia hardware platform. </a:t>
            </a:r>
            <a:r>
              <a:rPr lang="en-US" altLang="zh-TW" dirty="0" err="1"/>
              <a:t>Tcl</a:t>
            </a:r>
            <a:r>
              <a:rPr lang="en-US" altLang="zh-TW" dirty="0"/>
              <a:t> applications use these commands to configure test parameters and then use a ‘set’ option to transfer the information into </a:t>
            </a:r>
            <a:r>
              <a:rPr lang="en-US" altLang="zh-TW" dirty="0" err="1"/>
              <a:t>IxHAL</a:t>
            </a:r>
            <a:r>
              <a:rPr lang="en-US" altLang="zh-TW" dirty="0"/>
              <a:t>. A ‘write’ option causes </a:t>
            </a:r>
            <a:r>
              <a:rPr lang="en-US" altLang="zh-TW" dirty="0" err="1"/>
              <a:t>IxHAL</a:t>
            </a:r>
            <a:r>
              <a:rPr lang="en-US" altLang="zh-TW" dirty="0"/>
              <a:t> to send the information to the hardware. To retrieve status, captured data and statistics the application uses a ‘get’ option which retrieves the information from </a:t>
            </a:r>
            <a:r>
              <a:rPr lang="en-US" altLang="zh-TW" dirty="0" err="1"/>
              <a:t>IxHAL</a:t>
            </a:r>
            <a:r>
              <a:rPr lang="en-US" altLang="zh-TW" dirty="0"/>
              <a:t> into </a:t>
            </a:r>
            <a:r>
              <a:rPr lang="en-US" altLang="zh-TW" dirty="0" err="1"/>
              <a:t>IxTclHAL</a:t>
            </a:r>
            <a:r>
              <a:rPr lang="en-US" altLang="zh-TW" dirty="0"/>
              <a:t>. A ‘</a:t>
            </a:r>
            <a:r>
              <a:rPr lang="en-US" altLang="zh-TW" dirty="0" err="1"/>
              <a:t>cget</a:t>
            </a:r>
            <a:r>
              <a:rPr lang="en-US" altLang="zh-TW" dirty="0"/>
              <a:t>’ option retrieves these values for use in </a:t>
            </a:r>
            <a:r>
              <a:rPr lang="en-US" altLang="zh-TW" dirty="0" err="1"/>
              <a:t>Tcl</a:t>
            </a:r>
            <a:r>
              <a:rPr lang="en-US" altLang="zh-TW" dirty="0"/>
              <a:t> applications.</a:t>
            </a:r>
          </a:p>
          <a:p>
            <a:endParaRPr lang="en-US" altLang="zh-TW" dirty="0"/>
          </a:p>
          <a:p>
            <a:endParaRPr lang="en-US" altLang="zh-TW" dirty="0"/>
          </a:p>
          <a:p>
            <a:r>
              <a:rPr lang="en-US" altLang="zh-TW" dirty="0"/>
              <a:t>This chapter discusses general structure of the Ixia </a:t>
            </a:r>
            <a:r>
              <a:rPr lang="en-US" altLang="zh-TW" dirty="0" err="1"/>
              <a:t>Tcl</a:t>
            </a:r>
            <a:r>
              <a:rPr lang="en-US" altLang="zh-TW" dirty="0"/>
              <a:t> commands and suggested programming sequence. Most of the </a:t>
            </a:r>
            <a:r>
              <a:rPr lang="en-US" altLang="zh-TW" dirty="0" err="1"/>
              <a:t>Tcl</a:t>
            </a:r>
            <a:r>
              <a:rPr lang="en-US" altLang="zh-TW" dirty="0"/>
              <a:t> commands have the following same basic structure: l A number of configuration options that are used to set test and other parameters. l A standard set of options that push the data options toward the hardware and read information back from the hardware. l Additional command specific options used to perform special settings or operations. </a:t>
            </a:r>
          </a:p>
          <a:p>
            <a:endParaRPr lang="en-US" altLang="zh-TW" dirty="0"/>
          </a:p>
          <a:p>
            <a:r>
              <a:rPr lang="en-US" altLang="zh-TW" dirty="0"/>
              <a:t>config : Sets a specified value to a specific option, which is most often a desired hardware setting. The value is stored in an object in </a:t>
            </a:r>
            <a:r>
              <a:rPr lang="en-US" altLang="zh-TW" dirty="0" err="1"/>
              <a:t>IxTclHAL</a:t>
            </a:r>
            <a:r>
              <a:rPr lang="en-US" altLang="zh-TW" dirty="0"/>
              <a:t> temporarily.</a:t>
            </a:r>
          </a:p>
          <a:p>
            <a:r>
              <a:rPr lang="en-US" altLang="zh-TW" dirty="0" err="1"/>
              <a:t>cget</a:t>
            </a:r>
            <a:r>
              <a:rPr lang="en-US" altLang="zh-TW" dirty="0"/>
              <a:t> : Gets a specified option's value, which was stored in the </a:t>
            </a:r>
            <a:r>
              <a:rPr lang="en-US" altLang="zh-TW" dirty="0" err="1"/>
              <a:t>IxTclHAL</a:t>
            </a:r>
            <a:r>
              <a:rPr lang="en-US" altLang="zh-TW" dirty="0"/>
              <a:t> object. </a:t>
            </a:r>
          </a:p>
          <a:p>
            <a:r>
              <a:rPr lang="en-US" altLang="zh-TW" dirty="0"/>
              <a:t>set : Information is transferred from the </a:t>
            </a:r>
            <a:r>
              <a:rPr lang="en-US" altLang="zh-TW" dirty="0" err="1"/>
              <a:t>IxTclHAL</a:t>
            </a:r>
            <a:r>
              <a:rPr lang="en-US" altLang="zh-TW" dirty="0"/>
              <a:t> object to the </a:t>
            </a:r>
            <a:r>
              <a:rPr lang="en-US" altLang="zh-TW" dirty="0" err="1"/>
              <a:t>IxHal</a:t>
            </a:r>
            <a:r>
              <a:rPr lang="en-US" altLang="zh-TW" dirty="0"/>
              <a:t> software layer, but not sent to the hardware. The set method takes as arguments the chassis ID, card number and port number being addressed.</a:t>
            </a:r>
          </a:p>
          <a:p>
            <a:r>
              <a:rPr lang="en-US" altLang="zh-TW" dirty="0"/>
              <a:t>write : Information previously transferred to the </a:t>
            </a:r>
            <a:r>
              <a:rPr lang="en-US" altLang="zh-TW" dirty="0" err="1"/>
              <a:t>IxHal</a:t>
            </a:r>
            <a:r>
              <a:rPr lang="en-US" altLang="zh-TW" dirty="0"/>
              <a:t> software layer is sent to the hardware. The write method takes as arguments the chassis ID, card number and port number being addressed. Although each class provides its own write method, it is usually more convenient to call </a:t>
            </a:r>
            <a:r>
              <a:rPr lang="en-US" altLang="zh-TW" dirty="0" err="1"/>
              <a:t>ixWriteConfigToHardware</a:t>
            </a:r>
            <a:r>
              <a:rPr lang="en-US" altLang="zh-TW" dirty="0"/>
              <a:t>, which sends all outstanding set's to the hardware at the same time. </a:t>
            </a:r>
          </a:p>
          <a:p>
            <a:r>
              <a:rPr lang="en-US" altLang="zh-TW" dirty="0"/>
              <a:t>get : Information from the hardware is read out to the </a:t>
            </a:r>
            <a:r>
              <a:rPr lang="en-US" altLang="zh-TW" dirty="0" err="1"/>
              <a:t>IxHal</a:t>
            </a:r>
            <a:r>
              <a:rPr lang="en-US" altLang="zh-TW" dirty="0"/>
              <a:t> layer and into the member variables. In many cases, the </a:t>
            </a:r>
            <a:r>
              <a:rPr lang="en-US" altLang="zh-TW" dirty="0" err="1"/>
              <a:t>IxHal</a:t>
            </a:r>
            <a:r>
              <a:rPr lang="en-US" altLang="zh-TW" dirty="0"/>
              <a:t> layer holds more information than is represented in a single set of member variables and additional methods are needed to obtain more data. The get method takes as arguments the chassis ID, card number and port number being addressed.</a:t>
            </a:r>
          </a:p>
          <a:p>
            <a:r>
              <a:rPr lang="en-US" altLang="zh-TW" dirty="0" err="1"/>
              <a:t>setDefault</a:t>
            </a:r>
            <a:r>
              <a:rPr lang="en-US" altLang="zh-TW" dirty="0"/>
              <a:t> : Default values for the members are set.</a:t>
            </a:r>
          </a:p>
          <a:p>
            <a:r>
              <a:rPr lang="en-US" altLang="zh-TW" dirty="0"/>
              <a:t>decode : A captured frame is analyzed and appropriate member variables are set to reflect the contents of the frame. </a:t>
            </a:r>
          </a:p>
        </p:txBody>
      </p:sp>
    </p:spTree>
    <p:extLst>
      <p:ext uri="{BB962C8B-B14F-4D97-AF65-F5344CB8AC3E}">
        <p14:creationId xmlns:p14="http://schemas.microsoft.com/office/powerpoint/2010/main" val="286381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chapter discusses general structure of the Ixia </a:t>
            </a:r>
            <a:r>
              <a:rPr lang="en-US" altLang="zh-TW" dirty="0" err="1"/>
              <a:t>Tcl</a:t>
            </a:r>
            <a:r>
              <a:rPr lang="en-US" altLang="zh-TW" dirty="0"/>
              <a:t> commands and suggested programming sequence. Most of the </a:t>
            </a:r>
            <a:r>
              <a:rPr lang="en-US" altLang="zh-TW" dirty="0" err="1"/>
              <a:t>Tcl</a:t>
            </a:r>
            <a:r>
              <a:rPr lang="en-US" altLang="zh-TW" dirty="0"/>
              <a:t> commands have the following same basic structure: l A number of configuration options that are used to set test and other parameters. l A standard set of options that push the data options toward the hardware and read information back from the hardware. l Additional command specific options used to perform special settings or operations. </a:t>
            </a:r>
          </a:p>
          <a:p>
            <a:endParaRPr lang="en-US" altLang="zh-TW" dirty="0"/>
          </a:p>
          <a:p>
            <a:r>
              <a:rPr lang="en-US" altLang="zh-TW" dirty="0"/>
              <a:t>config : Sets a specified value to a specific option, which is most often a desired hardware setting. The value is stored in an object in </a:t>
            </a:r>
            <a:r>
              <a:rPr lang="en-US" altLang="zh-TW" dirty="0" err="1"/>
              <a:t>IxTclHAL</a:t>
            </a:r>
            <a:r>
              <a:rPr lang="en-US" altLang="zh-TW" dirty="0"/>
              <a:t> temporarily.</a:t>
            </a:r>
          </a:p>
          <a:p>
            <a:r>
              <a:rPr lang="en-US" altLang="zh-TW" dirty="0" err="1"/>
              <a:t>cget</a:t>
            </a:r>
            <a:r>
              <a:rPr lang="en-US" altLang="zh-TW" dirty="0"/>
              <a:t> : Gets a specified option's value, which was stored in the </a:t>
            </a:r>
            <a:r>
              <a:rPr lang="en-US" altLang="zh-TW" dirty="0" err="1"/>
              <a:t>IxTclHAL</a:t>
            </a:r>
            <a:r>
              <a:rPr lang="en-US" altLang="zh-TW" dirty="0"/>
              <a:t> object. </a:t>
            </a:r>
          </a:p>
          <a:p>
            <a:r>
              <a:rPr lang="en-US" altLang="zh-TW" dirty="0"/>
              <a:t>set : Information is transferred from the </a:t>
            </a:r>
            <a:r>
              <a:rPr lang="en-US" altLang="zh-TW" dirty="0" err="1"/>
              <a:t>IxTclHAL</a:t>
            </a:r>
            <a:r>
              <a:rPr lang="en-US" altLang="zh-TW" dirty="0"/>
              <a:t> object to the </a:t>
            </a:r>
            <a:r>
              <a:rPr lang="en-US" altLang="zh-TW" dirty="0" err="1"/>
              <a:t>IxHal</a:t>
            </a:r>
            <a:r>
              <a:rPr lang="en-US" altLang="zh-TW" dirty="0"/>
              <a:t> software layer, but not sent to the hardware. The set method takes as arguments the chassis ID, card number and port number being addressed.</a:t>
            </a:r>
          </a:p>
          <a:p>
            <a:r>
              <a:rPr lang="en-US" altLang="zh-TW" dirty="0"/>
              <a:t>write : Information previously transferred to the </a:t>
            </a:r>
            <a:r>
              <a:rPr lang="en-US" altLang="zh-TW" dirty="0" err="1"/>
              <a:t>IxHal</a:t>
            </a:r>
            <a:r>
              <a:rPr lang="en-US" altLang="zh-TW" dirty="0"/>
              <a:t> software layer is sent to the hardware. The write method takes as arguments the chassis ID, card number and port number being addressed. Although each class provides its own write method, it is usually more convenient to call </a:t>
            </a:r>
            <a:r>
              <a:rPr lang="en-US" altLang="zh-TW" dirty="0" err="1"/>
              <a:t>ixWriteConfigToHardware</a:t>
            </a:r>
            <a:r>
              <a:rPr lang="en-US" altLang="zh-TW" dirty="0"/>
              <a:t>, which sends all outstanding set's to the hardware at the same time. </a:t>
            </a:r>
          </a:p>
          <a:p>
            <a:r>
              <a:rPr lang="en-US" altLang="zh-TW" dirty="0"/>
              <a:t>get : Information from the hardware is read out to the </a:t>
            </a:r>
            <a:r>
              <a:rPr lang="en-US" altLang="zh-TW" dirty="0" err="1"/>
              <a:t>IxHal</a:t>
            </a:r>
            <a:r>
              <a:rPr lang="en-US" altLang="zh-TW" dirty="0"/>
              <a:t> layer and into the member variables. In many cases, the </a:t>
            </a:r>
            <a:r>
              <a:rPr lang="en-US" altLang="zh-TW" dirty="0" err="1"/>
              <a:t>IxHal</a:t>
            </a:r>
            <a:r>
              <a:rPr lang="en-US" altLang="zh-TW" dirty="0"/>
              <a:t> layer holds more information than is represented in a single set of member variables and additional methods are needed to obtain more data. The get method takes as arguments the chassis ID, card number and port number being addressed.</a:t>
            </a:r>
          </a:p>
          <a:p>
            <a:r>
              <a:rPr lang="en-US" altLang="zh-TW" dirty="0" err="1"/>
              <a:t>setDefault</a:t>
            </a:r>
            <a:r>
              <a:rPr lang="en-US" altLang="zh-TW" dirty="0"/>
              <a:t> : Default values for the members are set.</a:t>
            </a:r>
          </a:p>
          <a:p>
            <a:r>
              <a:rPr lang="en-US" altLang="zh-TW" dirty="0"/>
              <a:t>decode : A captured frame is analyzed and appropriate member variables are set to reflect the contents of the frame. </a:t>
            </a:r>
          </a:p>
        </p:txBody>
      </p:sp>
    </p:spTree>
    <p:extLst>
      <p:ext uri="{BB962C8B-B14F-4D97-AF65-F5344CB8AC3E}">
        <p14:creationId xmlns:p14="http://schemas.microsoft.com/office/powerpoint/2010/main" val="1210569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ScriptGen</a:t>
            </a:r>
            <a:r>
              <a:rPr lang="en-US" altLang="zh-TW" dirty="0"/>
              <a:t> is an auxiliary </a:t>
            </a:r>
            <a:r>
              <a:rPr lang="en-US" altLang="zh-TW" dirty="0" err="1"/>
              <a:t>Tcl</a:t>
            </a:r>
            <a:r>
              <a:rPr lang="en-US" altLang="zh-TW" dirty="0"/>
              <a:t> tool that is installed as part of the </a:t>
            </a:r>
            <a:r>
              <a:rPr lang="en-US" altLang="zh-TW" dirty="0" err="1"/>
              <a:t>Tcl</a:t>
            </a:r>
            <a:r>
              <a:rPr lang="en-US" altLang="zh-TW" dirty="0"/>
              <a:t> Client package. It’s purpose is to create a </a:t>
            </a:r>
            <a:r>
              <a:rPr lang="en-US" altLang="zh-TW" dirty="0" err="1"/>
              <a:t>Tcl</a:t>
            </a:r>
            <a:r>
              <a:rPr lang="en-US" altLang="zh-TW" dirty="0"/>
              <a:t> program which reflects the configuration of a particular port. </a:t>
            </a:r>
            <a:r>
              <a:rPr lang="en-US" altLang="zh-TW" dirty="0" err="1"/>
              <a:t>ScriptGen</a:t>
            </a:r>
            <a:r>
              <a:rPr lang="en-US" altLang="zh-TW" dirty="0"/>
              <a:t> is run from a Wish Console and the resulting program is written to disk and shown in the console window. The configuration of the port may have been established through the use of any of the following Ixia tools: </a:t>
            </a:r>
            <a:r>
              <a:rPr lang="en-US" altLang="zh-TW" dirty="0" err="1"/>
              <a:t>IxExplorer</a:t>
            </a:r>
            <a:r>
              <a:rPr lang="en-US" altLang="zh-TW" dirty="0"/>
              <a:t>, </a:t>
            </a:r>
            <a:r>
              <a:rPr lang="en-US" altLang="zh-TW" dirty="0" err="1"/>
              <a:t>IxAutomate</a:t>
            </a:r>
            <a:r>
              <a:rPr lang="en-US" altLang="zh-TW" dirty="0"/>
              <a:t> (formerly </a:t>
            </a:r>
            <a:r>
              <a:rPr lang="en-US" altLang="zh-TW" dirty="0" err="1"/>
              <a:t>IxScriptmate</a:t>
            </a:r>
            <a:r>
              <a:rPr lang="en-US" altLang="zh-TW" dirty="0"/>
              <a:t>), or TCL API. The operation of </a:t>
            </a:r>
            <a:r>
              <a:rPr lang="en-US" altLang="zh-TW" dirty="0" err="1"/>
              <a:t>ScriptGen</a:t>
            </a:r>
            <a:r>
              <a:rPr lang="en-US" altLang="zh-TW" dirty="0"/>
              <a:t> is described in Appendix A of the </a:t>
            </a:r>
            <a:r>
              <a:rPr lang="en-US" altLang="zh-TW" dirty="0" err="1"/>
              <a:t>IxExplorer</a:t>
            </a:r>
            <a:r>
              <a:rPr lang="en-US" altLang="zh-TW" dirty="0"/>
              <a:t> User Guide.</a:t>
            </a:r>
            <a:endParaRPr lang="zh-TW" altLang="en-US" dirty="0"/>
          </a:p>
        </p:txBody>
      </p:sp>
    </p:spTree>
    <p:extLst>
      <p:ext uri="{BB962C8B-B14F-4D97-AF65-F5344CB8AC3E}">
        <p14:creationId xmlns:p14="http://schemas.microsoft.com/office/powerpoint/2010/main" val="1953486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88127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633577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Font typeface="+mj-lt"/>
              <a:buAutoNum type="arabicPeriod"/>
            </a:pPr>
            <a:r>
              <a:rPr lang="en-US" altLang="zh-TW" dirty="0"/>
              <a:t>It is important to configure the Port Properties in the very beginning of the script. For example, on a 10/100 card, there is an </a:t>
            </a:r>
            <a:r>
              <a:rPr lang="en-US" altLang="zh-TW" dirty="0" err="1"/>
              <a:t>autonegotiation</a:t>
            </a:r>
            <a:r>
              <a:rPr lang="en-US" altLang="zh-TW" dirty="0"/>
              <a:t> parameter. If this parameter is to be turned on, then during the auto-negotiation process, the link goes down and it takes a small amount of time to come up again. If there are a number of ports involved, the setting of port properties can take a long time. Therefore, we recommend that the ports be set first. This is done using the port set and port write commands. Do not implement this step in the middle of the script since it only slows down the total time of execution of the test.</a:t>
            </a:r>
          </a:p>
          <a:p>
            <a:pPr marL="228600" indent="-228600">
              <a:buFont typeface="+mj-lt"/>
              <a:buAutoNum type="arabicPeriod"/>
            </a:pPr>
            <a:r>
              <a:rPr lang="en-US" altLang="zh-TW" dirty="0"/>
              <a:t>To send and receive traffic on the ports, the transmit and receive port mappings must be defined and the port numbers stored in a structured array or list. This way, when streams and filters are to be configured, this array or list only needs to be looped through. </a:t>
            </a:r>
          </a:p>
          <a:p>
            <a:pPr marL="228600" indent="-228600">
              <a:buFont typeface="+mj-lt"/>
              <a:buAutoNum type="arabicPeriod"/>
            </a:pPr>
            <a:r>
              <a:rPr lang="en-US" altLang="zh-TW" dirty="0"/>
              <a:t>Before creating streams on the transmit ports, decide how many streams are needed to achieve the traffic profile to be used. It is possible that only one stream is needed in most cases. If not certain, use the </a:t>
            </a:r>
            <a:r>
              <a:rPr lang="en-US" altLang="zh-TW" dirty="0" err="1"/>
              <a:t>IxExplorer</a:t>
            </a:r>
            <a:r>
              <a:rPr lang="en-US" altLang="zh-TW" dirty="0"/>
              <a:t> GUI application to create the stream and transmit frames on it. Try to avoid creating streams for every iteration of the test. Sometimes it is easier to create all the necessary streams and simply disable the unneeded ones during the iterations. </a:t>
            </a:r>
          </a:p>
          <a:p>
            <a:pPr marL="228600" indent="-228600">
              <a:buFont typeface="+mj-lt"/>
              <a:buAutoNum type="arabicPeriod"/>
            </a:pPr>
            <a:r>
              <a:rPr lang="en-US" altLang="zh-TW" dirty="0"/>
              <a:t>To verify the filters, use the </a:t>
            </a:r>
            <a:r>
              <a:rPr lang="en-US" altLang="zh-TW" dirty="0" err="1"/>
              <a:t>IxExplorer</a:t>
            </a:r>
            <a:r>
              <a:rPr lang="en-US" altLang="zh-TW" dirty="0"/>
              <a:t> GUI to first mimic the situation. Use magic numbers in the payload of the frames wherever possible so that only the frames involved in the test are received. The magic numbers eliminate the inclusion of loopback, management frames or Spanning Tree BPDUs, for example, forwarded by the DUT.</a:t>
            </a:r>
          </a:p>
          <a:p>
            <a:pPr marL="228600" indent="-228600">
              <a:buFont typeface="+mj-lt"/>
              <a:buAutoNum type="arabicPeriod"/>
            </a:pPr>
            <a:r>
              <a:rPr lang="en-US" altLang="zh-TW" dirty="0"/>
              <a:t>If your script is running in a small loop and requesting data very quickly from </a:t>
            </a:r>
            <a:r>
              <a:rPr lang="en-US" altLang="zh-TW" dirty="0" err="1"/>
              <a:t>IxServer</a:t>
            </a:r>
            <a:r>
              <a:rPr lang="en-US" altLang="zh-TW" dirty="0"/>
              <a:t>, it is possible </a:t>
            </a:r>
            <a:r>
              <a:rPr lang="en-US" altLang="zh-TW" dirty="0" err="1"/>
              <a:t>IxServer</a:t>
            </a:r>
            <a:r>
              <a:rPr lang="en-US" altLang="zh-TW" dirty="0"/>
              <a:t> is not be able to keep up with the requests. If your script must request statistics or other data in a small for or while loop, consider using delays using the </a:t>
            </a:r>
            <a:r>
              <a:rPr lang="en-US" altLang="zh-TW" dirty="0" err="1"/>
              <a:t>Tcl</a:t>
            </a:r>
            <a:r>
              <a:rPr lang="en-US" altLang="zh-TW" dirty="0"/>
              <a:t> after command.</a:t>
            </a:r>
            <a:endParaRPr lang="zh-TW" altLang="en-US" dirty="0"/>
          </a:p>
        </p:txBody>
      </p:sp>
    </p:spTree>
    <p:extLst>
      <p:ext uri="{BB962C8B-B14F-4D97-AF65-F5344CB8AC3E}">
        <p14:creationId xmlns:p14="http://schemas.microsoft.com/office/powerpoint/2010/main" val="2424325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8151" y="1001486"/>
            <a:ext cx="6564592" cy="2831554"/>
          </a:xfrm>
        </p:spPr>
        <p:txBody>
          <a:bodyPr>
            <a:normAutofit/>
          </a:bodyPr>
          <a:lstStyle>
            <a:lvl1pPr marL="58738" indent="0" algn="l" defTabSz="914400" rtl="0" eaLnBrk="1" latinLnBrk="0" hangingPunct="1">
              <a:lnSpc>
                <a:spcPct val="100000"/>
              </a:lnSpc>
              <a:spcBef>
                <a:spcPct val="0"/>
              </a:spcBef>
              <a:defRPr lang="en-US" sz="4400" b="1" kern="1200" cap="all" spc="200" dirty="0">
                <a:solidFill>
                  <a:schemeClr val="bg1"/>
                </a:solidFill>
                <a:latin typeface="+mn-lt"/>
                <a:ea typeface="+mn-ea"/>
                <a:cs typeface="+mn-cs"/>
              </a:defRPr>
            </a:lvl1pPr>
          </a:lstStyle>
          <a:p>
            <a:r>
              <a:rPr lang="en-US" dirty="0"/>
              <a:t>Click to add title</a:t>
            </a:r>
          </a:p>
        </p:txBody>
      </p:sp>
      <p:sp>
        <p:nvSpPr>
          <p:cNvPr id="7" name="Text Placeholder 6"/>
          <p:cNvSpPr>
            <a:spLocks noGrp="1"/>
          </p:cNvSpPr>
          <p:nvPr>
            <p:ph type="body" sz="quarter" idx="10" hasCustomPrompt="1"/>
          </p:nvPr>
        </p:nvSpPr>
        <p:spPr>
          <a:xfrm>
            <a:off x="4858150" y="3905614"/>
            <a:ext cx="6564593" cy="332558"/>
          </a:xfrm>
        </p:spPr>
        <p:txBody>
          <a:bodyPr>
            <a:normAutofit/>
          </a:bodyPr>
          <a:lstStyle>
            <a:lvl1pPr marL="0" indent="0" algn="l" defTabSz="914400" rtl="0" eaLnBrk="1" latinLnBrk="0" hangingPunct="1">
              <a:lnSpc>
                <a:spcPct val="90000"/>
              </a:lnSpc>
              <a:spcBef>
                <a:spcPct val="0"/>
              </a:spcBef>
              <a:buFont typeface="Arial" panose="020B0604020202020204" pitchFamily="34" charset="0"/>
              <a:buChar char=" "/>
              <a:defRPr lang="en-US" sz="1800" kern="1200" spc="80" dirty="0">
                <a:solidFill>
                  <a:schemeClr val="bg1"/>
                </a:solidFill>
                <a:latin typeface="+mn-lt"/>
                <a:ea typeface="+mn-ea"/>
                <a:cs typeface="+mn-cs"/>
              </a:defRPr>
            </a:lvl1pPr>
          </a:lstStyle>
          <a:p>
            <a:pPr>
              <a:lnSpc>
                <a:spcPct val="90000"/>
              </a:lnSpc>
              <a:spcBef>
                <a:spcPct val="0"/>
              </a:spcBef>
            </a:pPr>
            <a:r>
              <a:rPr lang="en-US" spc="80" dirty="0">
                <a:solidFill>
                  <a:schemeClr val="bg1"/>
                </a:solidFill>
              </a:rPr>
              <a:t>Presenter Name, Presenter Title</a:t>
            </a:r>
          </a:p>
        </p:txBody>
      </p:sp>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345"/>
          <a:stretch/>
        </p:blipFill>
        <p:spPr>
          <a:xfrm>
            <a:off x="-529" y="6362700"/>
            <a:ext cx="12193057" cy="495300"/>
          </a:xfrm>
          <a:prstGeom prst="rect">
            <a:avLst/>
          </a:prstGeom>
        </p:spPr>
      </p:pic>
    </p:spTree>
    <p:extLst>
      <p:ext uri="{BB962C8B-B14F-4D97-AF65-F5344CB8AC3E}">
        <p14:creationId xmlns:p14="http://schemas.microsoft.com/office/powerpoint/2010/main" val="3515868104"/>
      </p:ext>
    </p:extLst>
  </p:cSld>
  <p:clrMapOvr>
    <a:masterClrMapping/>
  </p:clrMapOvr>
  <p:transition spd="slow">
    <p:strips dir="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fld id="{B11F56AD-B18C-D740-8F7E-66D5E3D13821}" type="datetime1">
              <a:rPr lang="en-US" smtClean="0">
                <a:solidFill>
                  <a:srgbClr val="000000"/>
                </a:solidFill>
              </a:rPr>
              <a:pPr/>
              <a:t>11/27/2025</a:t>
            </a:fld>
            <a:endParaRPr lang="en-US" dirty="0">
              <a:solidFill>
                <a:srgbClr val="000000"/>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srgbClr val="000000"/>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526ED60-3F19-434C-ABF9-1F2C82A0095B}" type="slidenum">
              <a:rPr lang="en-US" smtClean="0">
                <a:solidFill>
                  <a:srgbClr val="000000"/>
                </a:solidFill>
              </a:rPr>
              <a:pPr/>
              <a:t>‹#›</a:t>
            </a:fld>
            <a:endParaRPr lang="en-US" dirty="0">
              <a:solidFill>
                <a:srgbClr val="000000"/>
              </a:solidFill>
            </a:endParaRPr>
          </a:p>
        </p:txBody>
      </p:sp>
      <p:sp>
        <p:nvSpPr>
          <p:cNvPr id="7" name="Title 1"/>
          <p:cNvSpPr>
            <a:spLocks noGrp="1"/>
          </p:cNvSpPr>
          <p:nvPr>
            <p:ph type="title"/>
          </p:nvPr>
        </p:nvSpPr>
        <p:spPr>
          <a:xfrm>
            <a:off x="2732129" y="5336814"/>
            <a:ext cx="9570657" cy="638859"/>
          </a:xfrm>
          <a:prstGeom prst="rect">
            <a:avLst/>
          </a:prstGeom>
        </p:spPr>
        <p:txBody>
          <a:bodyPr anchor="t">
            <a:normAutofit/>
          </a:bodyPr>
          <a:lstStyle>
            <a:lvl1pPr algn="l">
              <a:defRPr sz="3000" b="1" cap="all"/>
            </a:lvl1pPr>
          </a:lstStyle>
          <a:p>
            <a:r>
              <a:rPr lang="en-US"/>
              <a:t>Click to edit Master title style</a:t>
            </a:r>
            <a:endParaRPr lang="en-US" dirty="0"/>
          </a:p>
        </p:txBody>
      </p:sp>
    </p:spTree>
    <p:extLst>
      <p:ext uri="{BB962C8B-B14F-4D97-AF65-F5344CB8AC3E}">
        <p14:creationId xmlns:p14="http://schemas.microsoft.com/office/powerpoint/2010/main" val="202062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wo Text Columns">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1" y="0"/>
            <a:ext cx="10588977" cy="558800"/>
          </a:xfrm>
          <a:prstGeom prst="rect">
            <a:avLst/>
          </a:prstGeom>
        </p:spPr>
        <p:txBody>
          <a:bodyPr vert="horz" lIns="91440" tIns="45720" rIns="91440" bIns="45720" rtlCol="0" anchor="ctr">
            <a:noAutofit/>
          </a:bodyPr>
          <a:lstStyle>
            <a:lvl1pPr>
              <a:defRPr lang="en-US" sz="2400" dirty="0">
                <a:solidFill>
                  <a:schemeClr val="bg2"/>
                </a:solidFill>
                <a:latin typeface="+mj-lt"/>
              </a:defRPr>
            </a:lvl1pPr>
          </a:lstStyle>
          <a:p>
            <a:pPr lvl="0"/>
            <a:r>
              <a:rPr lang="en-US" dirty="0"/>
              <a:t>Page Header Arial 24 Point Regular</a:t>
            </a:r>
          </a:p>
        </p:txBody>
      </p:sp>
      <p:sp>
        <p:nvSpPr>
          <p:cNvPr id="3" name="Content Placeholder 2"/>
          <p:cNvSpPr>
            <a:spLocks noGrp="1"/>
          </p:cNvSpPr>
          <p:nvPr>
            <p:ph sz="quarter" idx="10"/>
          </p:nvPr>
        </p:nvSpPr>
        <p:spPr>
          <a:xfrm>
            <a:off x="433929" y="781051"/>
            <a:ext cx="5515497" cy="5297488"/>
          </a:xfrm>
          <a:prstGeom prst="rect">
            <a:avLst/>
          </a:prstGeom>
        </p:spPr>
        <p:txBody>
          <a:bodyPr vert="horz"/>
          <a:lstStyle>
            <a:lvl1pPr marL="285750" indent="-285750">
              <a:buClrTx/>
              <a:buFont typeface="Wingdings" panose="05000000000000000000" pitchFamily="2" charset="2"/>
              <a:buChar char="§"/>
              <a:defRPr sz="2000">
                <a:latin typeface="+mn-lt"/>
              </a:defRPr>
            </a:lvl1pPr>
            <a:lvl2pPr>
              <a:buClrTx/>
              <a:defRPr sz="2000">
                <a:latin typeface="+mn-lt"/>
              </a:defRPr>
            </a:lvl2pPr>
            <a:lvl3pPr>
              <a:buClrTx/>
              <a:defRPr sz="1600">
                <a:latin typeface="+mn-lt"/>
              </a:defRPr>
            </a:lvl3pPr>
            <a:lvl4pPr>
              <a:buClrTx/>
              <a:defRPr sz="1600">
                <a:latin typeface="+mn-lt"/>
              </a:defRPr>
            </a:lvl4pPr>
            <a:lvl5pPr>
              <a:buClrTx/>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sz="quarter" idx="11"/>
          </p:nvPr>
        </p:nvSpPr>
        <p:spPr>
          <a:xfrm>
            <a:off x="6313098" y="781051"/>
            <a:ext cx="5515497" cy="5297488"/>
          </a:xfrm>
          <a:prstGeom prst="rect">
            <a:avLst/>
          </a:prstGeom>
        </p:spPr>
        <p:txBody>
          <a:bodyPr vert="horz"/>
          <a:lstStyle>
            <a:lvl1pPr marL="285750" indent="-285750">
              <a:buClrTx/>
              <a:buFont typeface="Wingdings" panose="05000000000000000000" pitchFamily="2" charset="2"/>
              <a:buChar char="§"/>
              <a:defRPr sz="2000">
                <a:latin typeface="+mn-lt"/>
              </a:defRPr>
            </a:lvl1pPr>
            <a:lvl2pPr>
              <a:buClrTx/>
              <a:defRPr sz="2000">
                <a:latin typeface="+mn-lt"/>
              </a:defRPr>
            </a:lvl2pPr>
            <a:lvl3pPr>
              <a:buClrTx/>
              <a:defRPr sz="1600">
                <a:latin typeface="+mn-lt"/>
              </a:defRPr>
            </a:lvl3pPr>
            <a:lvl4pPr>
              <a:buClrTx/>
              <a:defRPr sz="1600">
                <a:latin typeface="+mn-lt"/>
              </a:defRPr>
            </a:lvl4pPr>
            <a:lvl5pPr>
              <a:buClrTx/>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417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11/27/2025</a:t>
            </a:fld>
            <a:endParaRPr lang="en-US"/>
          </a:p>
        </p:txBody>
      </p:sp>
      <p:sp>
        <p:nvSpPr>
          <p:cNvPr id="6" name="Holder 6"/>
          <p:cNvSpPr>
            <a:spLocks noGrp="1"/>
          </p:cNvSpPr>
          <p:nvPr>
            <p:ph type="sldNum" sz="quarter" idx="7"/>
          </p:nvPr>
        </p:nvSpPr>
        <p:spPr/>
        <p:txBody>
          <a:bodyPr lIns="0" tIns="0" rIns="0" bIns="0"/>
          <a:lstStyle>
            <a:lvl1pPr>
              <a:defRPr sz="800" b="0" i="0">
                <a:solidFill>
                  <a:srgbClr val="76787B"/>
                </a:solidFill>
                <a:latin typeface="Arial"/>
                <a:cs typeface="Arial"/>
              </a:defRPr>
            </a:lvl1pPr>
          </a:lstStyle>
          <a:p>
            <a:pPr marL="12700">
              <a:lnSpc>
                <a:spcPct val="100000"/>
              </a:lnSpc>
              <a:spcBef>
                <a:spcPts val="25"/>
              </a:spcBef>
            </a:pPr>
            <a:r>
              <a:rPr dirty="0"/>
              <a:t>© </a:t>
            </a:r>
            <a:r>
              <a:rPr spc="30" dirty="0"/>
              <a:t>2019 </a:t>
            </a:r>
            <a:r>
              <a:rPr spc="40" dirty="0"/>
              <a:t>KEYSIGHT AND/OR </a:t>
            </a:r>
            <a:r>
              <a:rPr spc="30" dirty="0"/>
              <a:t>ITS </a:t>
            </a:r>
            <a:r>
              <a:rPr spc="45" dirty="0"/>
              <a:t>AFFILIATES. </a:t>
            </a:r>
            <a:r>
              <a:rPr spc="30" dirty="0"/>
              <a:t>ALL </a:t>
            </a:r>
            <a:r>
              <a:rPr spc="35" dirty="0"/>
              <a:t>RIGHTS </a:t>
            </a:r>
            <a:r>
              <a:rPr spc="40" dirty="0"/>
              <a:t>RESERVED. </a:t>
            </a:r>
            <a:r>
              <a:rPr dirty="0"/>
              <a:t>|</a:t>
            </a:r>
            <a:r>
              <a:rPr spc="200" dirty="0"/>
              <a:t> </a:t>
            </a:r>
            <a:fld id="{81D60167-4931-47E6-BA6A-407CBD079E47}" type="slidenum">
              <a:rPr dirty="0"/>
              <a:t>‹#›</a:t>
            </a:fld>
            <a:endParaRPr dirty="0"/>
          </a:p>
        </p:txBody>
      </p:sp>
    </p:spTree>
    <p:extLst>
      <p:ext uri="{BB962C8B-B14F-4D97-AF65-F5344CB8AC3E}">
        <p14:creationId xmlns:p14="http://schemas.microsoft.com/office/powerpoint/2010/main" val="3332922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283588"/>
            <a:ext cx="11338560" cy="605455"/>
          </a:xfrm>
        </p:spPr>
        <p:txBody>
          <a:bodyPr/>
          <a:lstStyle/>
          <a:p>
            <a:r>
              <a:rPr lang="en-US" dirty="0"/>
              <a:t>Slide Title</a:t>
            </a:r>
          </a:p>
        </p:txBody>
      </p:sp>
      <p:sp>
        <p:nvSpPr>
          <p:cNvPr id="3" name="Text Placeholder 6"/>
          <p:cNvSpPr>
            <a:spLocks noGrp="1"/>
          </p:cNvSpPr>
          <p:nvPr>
            <p:ph idx="1"/>
          </p:nvPr>
        </p:nvSpPr>
        <p:spPr>
          <a:xfrm>
            <a:off x="426720" y="1494110"/>
            <a:ext cx="11338560" cy="4805090"/>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426720" y="888655"/>
            <a:ext cx="11338560" cy="397032"/>
          </a:xfrm>
        </p:spPr>
        <p:txBody>
          <a:bodyPr wrap="square">
            <a:spAutoFit/>
          </a:bodyPr>
          <a:lstStyle>
            <a:lvl1pPr marL="0" indent="0" algn="l" defTabSz="914400" rtl="0" eaLnBrk="1" latinLnBrk="0" hangingPunct="1">
              <a:lnSpc>
                <a:spcPct val="90000"/>
              </a:lnSpc>
              <a:spcBef>
                <a:spcPct val="0"/>
              </a:spcBef>
              <a:buNone/>
              <a:defRPr lang="en-US" sz="2200" b="0" kern="1200" cap="none" spc="80" baseline="0" dirty="0" smtClean="0">
                <a:solidFill>
                  <a:schemeClr val="accent5">
                    <a:lumMod val="75000"/>
                  </a:schemeClr>
                </a:solidFill>
                <a:latin typeface="+mn-lt"/>
                <a:ea typeface="+mn-ea"/>
                <a:cs typeface="+mn-cs"/>
              </a:defRPr>
            </a:lvl1pPr>
          </a:lstStyle>
          <a:p>
            <a:pPr lvl="0"/>
            <a:r>
              <a:rPr lang="en-US" dirty="0"/>
              <a:t>Slide Subtitle</a:t>
            </a:r>
          </a:p>
        </p:txBody>
      </p:sp>
    </p:spTree>
    <p:extLst>
      <p:ext uri="{BB962C8B-B14F-4D97-AF65-F5344CB8AC3E}">
        <p14:creationId xmlns:p14="http://schemas.microsoft.com/office/powerpoint/2010/main" val="3122113502"/>
      </p:ext>
    </p:extLst>
  </p:cSld>
  <p:clrMapOvr>
    <a:masterClrMapping/>
  </p:clrMapOvr>
  <p:transition spd="slow">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lum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1"/>
            <a:ext cx="11338560" cy="1037254"/>
          </a:xfrm>
        </p:spPr>
        <p:txBody>
          <a:bodyPr/>
          <a:lstStyle/>
          <a:p>
            <a:r>
              <a:rPr lang="en-US" dirty="0"/>
              <a:t>Slide Title</a:t>
            </a:r>
          </a:p>
        </p:txBody>
      </p:sp>
      <p:sp>
        <p:nvSpPr>
          <p:cNvPr id="3" name="Text Placeholder 6"/>
          <p:cNvSpPr>
            <a:spLocks noGrp="1"/>
          </p:cNvSpPr>
          <p:nvPr>
            <p:ph idx="1"/>
          </p:nvPr>
        </p:nvSpPr>
        <p:spPr>
          <a:xfrm>
            <a:off x="426720" y="1756230"/>
            <a:ext cx="5486400" cy="4542970"/>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426720" y="1163866"/>
            <a:ext cx="11338560" cy="397032"/>
          </a:xfrm>
        </p:spPr>
        <p:txBody>
          <a:bodyPr wrap="square">
            <a:spAutoFit/>
          </a:bodyPr>
          <a:lstStyle>
            <a:lvl1pPr marL="0" indent="0" algn="l" defTabSz="914400" rtl="0" eaLnBrk="1" latinLnBrk="0" hangingPunct="1">
              <a:lnSpc>
                <a:spcPct val="90000"/>
              </a:lnSpc>
              <a:spcBef>
                <a:spcPct val="0"/>
              </a:spcBef>
              <a:buNone/>
              <a:defRPr lang="en-US" sz="2200" b="0" kern="1200" cap="none" spc="80" baseline="0" dirty="0" smtClean="0">
                <a:solidFill>
                  <a:schemeClr val="accent5">
                    <a:lumMod val="75000"/>
                  </a:schemeClr>
                </a:solidFill>
                <a:latin typeface="+mn-lt"/>
                <a:ea typeface="+mn-ea"/>
                <a:cs typeface="+mn-cs"/>
              </a:defRPr>
            </a:lvl1pPr>
          </a:lstStyle>
          <a:p>
            <a:pPr lvl="0"/>
            <a:r>
              <a:rPr lang="en-US" dirty="0"/>
              <a:t>Slide Subtitle</a:t>
            </a:r>
          </a:p>
        </p:txBody>
      </p:sp>
      <p:sp>
        <p:nvSpPr>
          <p:cNvPr id="8" name="Text Placeholder 6"/>
          <p:cNvSpPr>
            <a:spLocks noGrp="1"/>
          </p:cNvSpPr>
          <p:nvPr>
            <p:ph idx="11"/>
          </p:nvPr>
        </p:nvSpPr>
        <p:spPr>
          <a:xfrm>
            <a:off x="6278880" y="1756230"/>
            <a:ext cx="5486400" cy="4542970"/>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448486"/>
      </p:ext>
    </p:extLst>
  </p:cSld>
  <p:clrMapOvr>
    <a:masterClrMapping/>
  </p:clrMapOvr>
  <p:transition spd="slow">
    <p:strips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1"/>
            <a:ext cx="11338560" cy="1037254"/>
          </a:xfrm>
        </p:spPr>
        <p:txBody>
          <a:bodyPr/>
          <a:lstStyle/>
          <a:p>
            <a:r>
              <a:rPr lang="en-US" dirty="0"/>
              <a:t>Slide Title</a:t>
            </a:r>
          </a:p>
        </p:txBody>
      </p:sp>
      <p:sp>
        <p:nvSpPr>
          <p:cNvPr id="5" name="Text Placeholder 4"/>
          <p:cNvSpPr>
            <a:spLocks noGrp="1"/>
          </p:cNvSpPr>
          <p:nvPr>
            <p:ph type="body" sz="quarter" idx="10" hasCustomPrompt="1"/>
          </p:nvPr>
        </p:nvSpPr>
        <p:spPr>
          <a:xfrm>
            <a:off x="426720" y="1163866"/>
            <a:ext cx="11338560" cy="397032"/>
          </a:xfrm>
        </p:spPr>
        <p:txBody>
          <a:bodyPr wrap="square">
            <a:spAutoFit/>
          </a:bodyPr>
          <a:lstStyle>
            <a:lvl1pPr marL="0" indent="0" algn="l" defTabSz="914400" rtl="0" eaLnBrk="1" latinLnBrk="0" hangingPunct="1">
              <a:lnSpc>
                <a:spcPct val="90000"/>
              </a:lnSpc>
              <a:spcBef>
                <a:spcPct val="0"/>
              </a:spcBef>
              <a:buNone/>
              <a:defRPr lang="en-US" sz="2200" b="0" kern="1200" cap="none" spc="80" baseline="0" dirty="0" smtClean="0">
                <a:solidFill>
                  <a:schemeClr val="accent5">
                    <a:lumMod val="75000"/>
                  </a:schemeClr>
                </a:solidFill>
                <a:latin typeface="+mn-lt"/>
                <a:ea typeface="+mn-ea"/>
                <a:cs typeface="+mn-cs"/>
              </a:defRPr>
            </a:lvl1pPr>
          </a:lstStyle>
          <a:p>
            <a:pPr lvl="0"/>
            <a:r>
              <a:rPr lang="en-US" dirty="0"/>
              <a:t>Slide Subtitle</a:t>
            </a:r>
          </a:p>
        </p:txBody>
      </p:sp>
    </p:spTree>
    <p:extLst>
      <p:ext uri="{BB962C8B-B14F-4D97-AF65-F5344CB8AC3E}">
        <p14:creationId xmlns:p14="http://schemas.microsoft.com/office/powerpoint/2010/main" val="517341833"/>
      </p:ext>
    </p:extLst>
  </p:cSld>
  <p:clrMapOvr>
    <a:masterClrMapping/>
  </p:clrMapOvr>
  <p:transition spd="slow">
    <p:strips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gue Slide (Print)">
    <p:bg>
      <p:bgPr>
        <a:gradFill>
          <a:gsLst>
            <a:gs pos="49000">
              <a:schemeClr val="bg1"/>
            </a:gs>
            <a:gs pos="100000">
              <a:srgbClr val="DCF2F8"/>
            </a:gs>
          </a:gsLst>
          <a:lin ang="5400000" scaled="1"/>
        </a:gra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296"/>
          </a:xfrm>
          <a:prstGeom prst="rect">
            <a:avLst/>
          </a:prstGeom>
          <a:gradFill>
            <a:gsLst>
              <a:gs pos="49000">
                <a:schemeClr val="accent1">
                  <a:lumMod val="5000"/>
                  <a:lumOff val="95000"/>
                </a:schemeClr>
              </a:gs>
              <a:gs pos="100000">
                <a:srgbClr val="DCF2F8"/>
              </a:gs>
            </a:gsLst>
            <a:lin ang="5400000" scaled="1"/>
          </a:gra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7" name="Group 4"/>
          <p:cNvGrpSpPr>
            <a:grpSpLocks noChangeAspect="1"/>
          </p:cNvGrpSpPr>
          <p:nvPr userDrawn="1"/>
        </p:nvGrpSpPr>
        <p:grpSpPr bwMode="auto">
          <a:xfrm>
            <a:off x="0" y="0"/>
            <a:ext cx="12189870" cy="6858296"/>
            <a:chOff x="-7888" y="-4439"/>
            <a:chExt cx="23458" cy="13198"/>
          </a:xfrm>
          <a:solidFill>
            <a:srgbClr val="89D2E6"/>
          </a:solidFill>
        </p:grpSpPr>
        <p:sp>
          <p:nvSpPr>
            <p:cNvPr id="1038" name="Freeform 5"/>
            <p:cNvSpPr>
              <a:spLocks/>
            </p:cNvSpPr>
            <p:nvPr userDrawn="1"/>
          </p:nvSpPr>
          <p:spPr bwMode="auto">
            <a:xfrm>
              <a:off x="-7888" y="-4439"/>
              <a:ext cx="295" cy="190"/>
            </a:xfrm>
            <a:custGeom>
              <a:avLst/>
              <a:gdLst>
                <a:gd name="T0" fmla="*/ 284 w 295"/>
                <a:gd name="T1" fmla="*/ 8 h 190"/>
                <a:gd name="T2" fmla="*/ 38 w 295"/>
                <a:gd name="T3" fmla="*/ 152 h 190"/>
                <a:gd name="T4" fmla="*/ 0 w 295"/>
                <a:gd name="T5" fmla="*/ 173 h 190"/>
                <a:gd name="T6" fmla="*/ 0 w 295"/>
                <a:gd name="T7" fmla="*/ 190 h 190"/>
                <a:gd name="T8" fmla="*/ 201 w 295"/>
                <a:gd name="T9" fmla="*/ 74 h 190"/>
                <a:gd name="T10" fmla="*/ 295 w 295"/>
                <a:gd name="T11" fmla="*/ 17 h 190"/>
                <a:gd name="T12" fmla="*/ 295 w 295"/>
                <a:gd name="T13" fmla="*/ 17 h 190"/>
                <a:gd name="T14" fmla="*/ 295 w 295"/>
                <a:gd name="T15" fmla="*/ 0 h 190"/>
                <a:gd name="T16" fmla="*/ 284 w 295"/>
                <a:gd name="T17" fmla="*/ 0 h 190"/>
                <a:gd name="T18" fmla="*/ 284 w 295"/>
                <a:gd name="T19" fmla="*/ 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5" h="190">
                  <a:moveTo>
                    <a:pt x="284" y="8"/>
                  </a:moveTo>
                  <a:lnTo>
                    <a:pt x="38" y="152"/>
                  </a:lnTo>
                  <a:lnTo>
                    <a:pt x="0" y="173"/>
                  </a:lnTo>
                  <a:lnTo>
                    <a:pt x="0" y="190"/>
                  </a:lnTo>
                  <a:lnTo>
                    <a:pt x="201" y="74"/>
                  </a:lnTo>
                  <a:lnTo>
                    <a:pt x="295" y="17"/>
                  </a:lnTo>
                  <a:lnTo>
                    <a:pt x="295" y="17"/>
                  </a:lnTo>
                  <a:lnTo>
                    <a:pt x="295" y="0"/>
                  </a:lnTo>
                  <a:lnTo>
                    <a:pt x="284" y="0"/>
                  </a:lnTo>
                  <a:lnTo>
                    <a:pt x="284" y="8"/>
                  </a:lnTo>
                  <a:close/>
                </a:path>
              </a:pathLst>
            </a:custGeom>
            <a:grpFill/>
            <a:ln w="9525">
              <a:solidFill>
                <a:srgbClr val="89D2E6"/>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Freeform 6"/>
            <p:cNvSpPr>
              <a:spLocks noEditPoints="1"/>
            </p:cNvSpPr>
            <p:nvPr userDrawn="1"/>
          </p:nvSpPr>
          <p:spPr bwMode="auto">
            <a:xfrm>
              <a:off x="-7888" y="-4439"/>
              <a:ext cx="23458" cy="13198"/>
            </a:xfrm>
            <a:custGeom>
              <a:avLst/>
              <a:gdLst>
                <a:gd name="T0" fmla="*/ 295 w 23458"/>
                <a:gd name="T1" fmla="*/ 9823 h 13198"/>
                <a:gd name="T2" fmla="*/ 14312 w 23458"/>
                <a:gd name="T3" fmla="*/ 12652 h 13198"/>
                <a:gd name="T4" fmla="*/ 23458 w 23458"/>
                <a:gd name="T5" fmla="*/ 6972 h 13198"/>
                <a:gd name="T6" fmla="*/ 19208 w 23458"/>
                <a:gd name="T7" fmla="*/ 383 h 13198"/>
                <a:gd name="T8" fmla="*/ 7807 w 23458"/>
                <a:gd name="T9" fmla="*/ 201 h 13198"/>
                <a:gd name="T10" fmla="*/ 4442 w 23458"/>
                <a:gd name="T11" fmla="*/ 2028 h 13198"/>
                <a:gd name="T12" fmla="*/ 20847 w 23458"/>
                <a:gd name="T13" fmla="*/ 2461 h 13198"/>
                <a:gd name="T14" fmla="*/ 3558 w 23458"/>
                <a:gd name="T15" fmla="*/ 1903 h 13198"/>
                <a:gd name="T16" fmla="*/ 12502 w 23458"/>
                <a:gd name="T17" fmla="*/ 3127 h 13198"/>
                <a:gd name="T18" fmla="*/ 21814 w 23458"/>
                <a:gd name="T19" fmla="*/ 2272 h 13198"/>
                <a:gd name="T20" fmla="*/ 2094 w 23458"/>
                <a:gd name="T21" fmla="*/ 3699 h 13198"/>
                <a:gd name="T22" fmla="*/ 11706 w 23458"/>
                <a:gd name="T23" fmla="*/ 4715 h 13198"/>
                <a:gd name="T24" fmla="*/ 21173 w 23458"/>
                <a:gd name="T25" fmla="*/ 9440 h 13198"/>
                <a:gd name="T26" fmla="*/ 4213 w 23458"/>
                <a:gd name="T27" fmla="*/ 5285 h 13198"/>
                <a:gd name="T28" fmla="*/ 17580 w 23458"/>
                <a:gd name="T29" fmla="*/ 4730 h 13198"/>
                <a:gd name="T30" fmla="*/ 5515 w 23458"/>
                <a:gd name="T31" fmla="*/ 9052 h 13198"/>
                <a:gd name="T32" fmla="*/ 9418 w 23458"/>
                <a:gd name="T33" fmla="*/ 6802 h 13198"/>
                <a:gd name="T34" fmla="*/ 21173 w 23458"/>
                <a:gd name="T35" fmla="*/ 7556 h 13198"/>
                <a:gd name="T36" fmla="*/ 18227 w 23458"/>
                <a:gd name="T37" fmla="*/ 6613 h 13198"/>
                <a:gd name="T38" fmla="*/ 14645 w 23458"/>
                <a:gd name="T39" fmla="*/ 5675 h 13198"/>
                <a:gd name="T40" fmla="*/ 10819 w 23458"/>
                <a:gd name="T41" fmla="*/ 5713 h 13198"/>
                <a:gd name="T42" fmla="*/ 7462 w 23458"/>
                <a:gd name="T43" fmla="*/ 6415 h 13198"/>
                <a:gd name="T44" fmla="*/ 3941 w 23458"/>
                <a:gd name="T45" fmla="*/ 7407 h 13198"/>
                <a:gd name="T46" fmla="*/ 3547 w 23458"/>
                <a:gd name="T47" fmla="*/ 7930 h 13198"/>
                <a:gd name="T48" fmla="*/ 8674 w 23458"/>
                <a:gd name="T49" fmla="*/ 8615 h 13198"/>
                <a:gd name="T50" fmla="*/ 13019 w 23458"/>
                <a:gd name="T51" fmla="*/ 7745 h 13198"/>
                <a:gd name="T52" fmla="*/ 18227 w 23458"/>
                <a:gd name="T53" fmla="*/ 7365 h 13198"/>
                <a:gd name="T54" fmla="*/ 20514 w 23458"/>
                <a:gd name="T55" fmla="*/ 4531 h 13198"/>
                <a:gd name="T56" fmla="*/ 13986 w 23458"/>
                <a:gd name="T57" fmla="*/ 4914 h 13198"/>
                <a:gd name="T58" fmla="*/ 6169 w 23458"/>
                <a:gd name="T59" fmla="*/ 5670 h 13198"/>
                <a:gd name="T60" fmla="*/ 3547 w 23458"/>
                <a:gd name="T61" fmla="*/ 9059 h 13198"/>
                <a:gd name="T62" fmla="*/ 8787 w 23458"/>
                <a:gd name="T63" fmla="*/ 8679 h 13198"/>
                <a:gd name="T64" fmla="*/ 14000 w 23458"/>
                <a:gd name="T65" fmla="*/ 8676 h 13198"/>
                <a:gd name="T66" fmla="*/ 19536 w 23458"/>
                <a:gd name="T67" fmla="*/ 9253 h 13198"/>
                <a:gd name="T68" fmla="*/ 18889 w 23458"/>
                <a:gd name="T69" fmla="*/ 3973 h 13198"/>
                <a:gd name="T70" fmla="*/ 12367 w 23458"/>
                <a:gd name="T71" fmla="*/ 3966 h 13198"/>
                <a:gd name="T72" fmla="*/ 4508 w 23458"/>
                <a:gd name="T73" fmla="*/ 4342 h 13198"/>
                <a:gd name="T74" fmla="*/ 2916 w 23458"/>
                <a:gd name="T75" fmla="*/ 9811 h 13198"/>
                <a:gd name="T76" fmla="*/ 8126 w 23458"/>
                <a:gd name="T77" fmla="*/ 10191 h 13198"/>
                <a:gd name="T78" fmla="*/ 13334 w 23458"/>
                <a:gd name="T79" fmla="*/ 9440 h 13198"/>
                <a:gd name="T80" fmla="*/ 18227 w 23458"/>
                <a:gd name="T81" fmla="*/ 10373 h 13198"/>
                <a:gd name="T82" fmla="*/ 22790 w 23458"/>
                <a:gd name="T83" fmla="*/ 9617 h 13198"/>
                <a:gd name="T84" fmla="*/ 19855 w 23458"/>
                <a:gd name="T85" fmla="*/ 3401 h 13198"/>
                <a:gd name="T86" fmla="*/ 12670 w 23458"/>
                <a:gd name="T87" fmla="*/ 2293 h 13198"/>
                <a:gd name="T88" fmla="*/ 4527 w 23458"/>
                <a:gd name="T89" fmla="*/ 3224 h 13198"/>
                <a:gd name="T90" fmla="*/ 945 w 23458"/>
                <a:gd name="T91" fmla="*/ 8688 h 13198"/>
                <a:gd name="T92" fmla="*/ 4539 w 23458"/>
                <a:gd name="T93" fmla="*/ 11501 h 13198"/>
                <a:gd name="T94" fmla="*/ 10004 w 23458"/>
                <a:gd name="T95" fmla="*/ 12028 h 13198"/>
                <a:gd name="T96" fmla="*/ 15292 w 23458"/>
                <a:gd name="T97" fmla="*/ 10936 h 13198"/>
                <a:gd name="T98" fmla="*/ 20514 w 23458"/>
                <a:gd name="T99" fmla="*/ 12068 h 13198"/>
                <a:gd name="T100" fmla="*/ 22007 w 23458"/>
                <a:gd name="T101" fmla="*/ 2539 h 13198"/>
                <a:gd name="T102" fmla="*/ 14309 w 23458"/>
                <a:gd name="T103" fmla="*/ 2092 h 13198"/>
                <a:gd name="T104" fmla="*/ 7462 w 23458"/>
                <a:gd name="T105" fmla="*/ 1527 h 13198"/>
                <a:gd name="T106" fmla="*/ 647 w 23458"/>
                <a:gd name="T107" fmla="*/ 943 h 13198"/>
                <a:gd name="T108" fmla="*/ 3067 w 23458"/>
                <a:gd name="T109" fmla="*/ 12162 h 13198"/>
                <a:gd name="T110" fmla="*/ 7793 w 23458"/>
                <a:gd name="T111" fmla="*/ 12647 h 13198"/>
                <a:gd name="T112" fmla="*/ 12686 w 23458"/>
                <a:gd name="T113" fmla="*/ 12082 h 13198"/>
                <a:gd name="T114" fmla="*/ 18168 w 23458"/>
                <a:gd name="T115" fmla="*/ 12671 h 13198"/>
                <a:gd name="T116" fmla="*/ 22485 w 23458"/>
                <a:gd name="T117" fmla="*/ 12075 h 13198"/>
                <a:gd name="T118" fmla="*/ 21121 w 23458"/>
                <a:gd name="T119" fmla="*/ 787 h 13198"/>
                <a:gd name="T120" fmla="*/ 15940 w 23458"/>
                <a:gd name="T121" fmla="*/ 771 h 13198"/>
                <a:gd name="T122" fmla="*/ 10085 w 23458"/>
                <a:gd name="T123" fmla="*/ 395 h 13198"/>
                <a:gd name="T124" fmla="*/ 5465 w 23458"/>
                <a:gd name="T125" fmla="*/ 787 h 1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58" h="13198">
                  <a:moveTo>
                    <a:pt x="612" y="0"/>
                  </a:moveTo>
                  <a:lnTo>
                    <a:pt x="612" y="199"/>
                  </a:lnTo>
                  <a:lnTo>
                    <a:pt x="293" y="383"/>
                  </a:lnTo>
                  <a:lnTo>
                    <a:pt x="130" y="291"/>
                  </a:lnTo>
                  <a:lnTo>
                    <a:pt x="99" y="272"/>
                  </a:lnTo>
                  <a:lnTo>
                    <a:pt x="0" y="216"/>
                  </a:lnTo>
                  <a:lnTo>
                    <a:pt x="0" y="230"/>
                  </a:lnTo>
                  <a:lnTo>
                    <a:pt x="2" y="230"/>
                  </a:lnTo>
                  <a:lnTo>
                    <a:pt x="284" y="395"/>
                  </a:lnTo>
                  <a:lnTo>
                    <a:pt x="284" y="754"/>
                  </a:lnTo>
                  <a:lnTo>
                    <a:pt x="0" y="591"/>
                  </a:lnTo>
                  <a:lnTo>
                    <a:pt x="0" y="608"/>
                  </a:lnTo>
                  <a:lnTo>
                    <a:pt x="52" y="639"/>
                  </a:lnTo>
                  <a:lnTo>
                    <a:pt x="284" y="771"/>
                  </a:lnTo>
                  <a:lnTo>
                    <a:pt x="284" y="1142"/>
                  </a:lnTo>
                  <a:lnTo>
                    <a:pt x="132" y="1229"/>
                  </a:lnTo>
                  <a:lnTo>
                    <a:pt x="0" y="1305"/>
                  </a:lnTo>
                  <a:lnTo>
                    <a:pt x="0" y="1319"/>
                  </a:lnTo>
                  <a:lnTo>
                    <a:pt x="295" y="1147"/>
                  </a:lnTo>
                  <a:lnTo>
                    <a:pt x="295" y="1147"/>
                  </a:lnTo>
                  <a:lnTo>
                    <a:pt x="295" y="778"/>
                  </a:lnTo>
                  <a:lnTo>
                    <a:pt x="364" y="818"/>
                  </a:lnTo>
                  <a:lnTo>
                    <a:pt x="612" y="965"/>
                  </a:lnTo>
                  <a:lnTo>
                    <a:pt x="612" y="1329"/>
                  </a:lnTo>
                  <a:lnTo>
                    <a:pt x="291" y="1513"/>
                  </a:lnTo>
                  <a:lnTo>
                    <a:pt x="0" y="1345"/>
                  </a:lnTo>
                  <a:lnTo>
                    <a:pt x="0" y="1359"/>
                  </a:lnTo>
                  <a:lnTo>
                    <a:pt x="284" y="1525"/>
                  </a:lnTo>
                  <a:lnTo>
                    <a:pt x="284" y="1889"/>
                  </a:lnTo>
                  <a:lnTo>
                    <a:pt x="83" y="1773"/>
                  </a:lnTo>
                  <a:lnTo>
                    <a:pt x="0" y="1726"/>
                  </a:lnTo>
                  <a:lnTo>
                    <a:pt x="0" y="1738"/>
                  </a:lnTo>
                  <a:lnTo>
                    <a:pt x="52" y="1768"/>
                  </a:lnTo>
                  <a:lnTo>
                    <a:pt x="284" y="1903"/>
                  </a:lnTo>
                  <a:lnTo>
                    <a:pt x="284" y="2272"/>
                  </a:lnTo>
                  <a:lnTo>
                    <a:pt x="0" y="2435"/>
                  </a:lnTo>
                  <a:lnTo>
                    <a:pt x="0" y="2451"/>
                  </a:lnTo>
                  <a:lnTo>
                    <a:pt x="295" y="2281"/>
                  </a:lnTo>
                  <a:lnTo>
                    <a:pt x="295" y="1910"/>
                  </a:lnTo>
                  <a:lnTo>
                    <a:pt x="612" y="2092"/>
                  </a:lnTo>
                  <a:lnTo>
                    <a:pt x="612" y="2458"/>
                  </a:lnTo>
                  <a:lnTo>
                    <a:pt x="402" y="2581"/>
                  </a:lnTo>
                  <a:lnTo>
                    <a:pt x="293" y="2643"/>
                  </a:lnTo>
                  <a:lnTo>
                    <a:pt x="0" y="2475"/>
                  </a:lnTo>
                  <a:lnTo>
                    <a:pt x="0" y="2491"/>
                  </a:lnTo>
                  <a:lnTo>
                    <a:pt x="284" y="2655"/>
                  </a:lnTo>
                  <a:lnTo>
                    <a:pt x="284" y="3019"/>
                  </a:lnTo>
                  <a:lnTo>
                    <a:pt x="83" y="2903"/>
                  </a:lnTo>
                  <a:lnTo>
                    <a:pt x="0" y="2855"/>
                  </a:lnTo>
                  <a:lnTo>
                    <a:pt x="0" y="2870"/>
                  </a:lnTo>
                  <a:lnTo>
                    <a:pt x="284" y="3033"/>
                  </a:lnTo>
                  <a:lnTo>
                    <a:pt x="284" y="3401"/>
                  </a:lnTo>
                  <a:lnTo>
                    <a:pt x="156" y="3475"/>
                  </a:lnTo>
                  <a:lnTo>
                    <a:pt x="0" y="3564"/>
                  </a:lnTo>
                  <a:lnTo>
                    <a:pt x="0" y="3581"/>
                  </a:lnTo>
                  <a:lnTo>
                    <a:pt x="295" y="3411"/>
                  </a:lnTo>
                  <a:lnTo>
                    <a:pt x="295" y="3408"/>
                  </a:lnTo>
                  <a:lnTo>
                    <a:pt x="295" y="3040"/>
                  </a:lnTo>
                  <a:lnTo>
                    <a:pt x="612" y="3224"/>
                  </a:lnTo>
                  <a:lnTo>
                    <a:pt x="612" y="3590"/>
                  </a:lnTo>
                  <a:lnTo>
                    <a:pt x="456" y="3683"/>
                  </a:lnTo>
                  <a:lnTo>
                    <a:pt x="293" y="3775"/>
                  </a:lnTo>
                  <a:lnTo>
                    <a:pt x="130" y="3680"/>
                  </a:lnTo>
                  <a:lnTo>
                    <a:pt x="0" y="3607"/>
                  </a:lnTo>
                  <a:lnTo>
                    <a:pt x="0" y="3621"/>
                  </a:lnTo>
                  <a:lnTo>
                    <a:pt x="139" y="3702"/>
                  </a:lnTo>
                  <a:lnTo>
                    <a:pt x="284" y="3784"/>
                  </a:lnTo>
                  <a:lnTo>
                    <a:pt x="284" y="4148"/>
                  </a:lnTo>
                  <a:lnTo>
                    <a:pt x="0" y="3985"/>
                  </a:lnTo>
                  <a:lnTo>
                    <a:pt x="0" y="3999"/>
                  </a:lnTo>
                  <a:lnTo>
                    <a:pt x="52" y="4030"/>
                  </a:lnTo>
                  <a:lnTo>
                    <a:pt x="284" y="4165"/>
                  </a:lnTo>
                  <a:lnTo>
                    <a:pt x="284" y="4531"/>
                  </a:lnTo>
                  <a:lnTo>
                    <a:pt x="0" y="4697"/>
                  </a:lnTo>
                  <a:lnTo>
                    <a:pt x="0" y="4711"/>
                  </a:lnTo>
                  <a:lnTo>
                    <a:pt x="295" y="4538"/>
                  </a:lnTo>
                  <a:lnTo>
                    <a:pt x="295" y="4538"/>
                  </a:lnTo>
                  <a:lnTo>
                    <a:pt x="295" y="4169"/>
                  </a:lnTo>
                  <a:lnTo>
                    <a:pt x="347" y="4200"/>
                  </a:lnTo>
                  <a:lnTo>
                    <a:pt x="612" y="4354"/>
                  </a:lnTo>
                  <a:lnTo>
                    <a:pt x="612" y="4720"/>
                  </a:lnTo>
                  <a:lnTo>
                    <a:pt x="291" y="4905"/>
                  </a:lnTo>
                  <a:lnTo>
                    <a:pt x="130" y="4812"/>
                  </a:lnTo>
                  <a:lnTo>
                    <a:pt x="0" y="4737"/>
                  </a:lnTo>
                  <a:lnTo>
                    <a:pt x="0" y="4751"/>
                  </a:lnTo>
                  <a:lnTo>
                    <a:pt x="284" y="4914"/>
                  </a:lnTo>
                  <a:lnTo>
                    <a:pt x="284" y="5280"/>
                  </a:lnTo>
                  <a:lnTo>
                    <a:pt x="83" y="5164"/>
                  </a:lnTo>
                  <a:lnTo>
                    <a:pt x="0" y="5117"/>
                  </a:lnTo>
                  <a:lnTo>
                    <a:pt x="0" y="5129"/>
                  </a:lnTo>
                  <a:lnTo>
                    <a:pt x="52" y="5160"/>
                  </a:lnTo>
                  <a:lnTo>
                    <a:pt x="284" y="5294"/>
                  </a:lnTo>
                  <a:lnTo>
                    <a:pt x="284" y="5661"/>
                  </a:lnTo>
                  <a:lnTo>
                    <a:pt x="0" y="5826"/>
                  </a:lnTo>
                  <a:lnTo>
                    <a:pt x="0" y="5843"/>
                  </a:lnTo>
                  <a:lnTo>
                    <a:pt x="295" y="5670"/>
                  </a:lnTo>
                  <a:lnTo>
                    <a:pt x="295" y="5668"/>
                  </a:lnTo>
                  <a:lnTo>
                    <a:pt x="295" y="5299"/>
                  </a:lnTo>
                  <a:lnTo>
                    <a:pt x="463" y="5396"/>
                  </a:lnTo>
                  <a:lnTo>
                    <a:pt x="612" y="5484"/>
                  </a:lnTo>
                  <a:lnTo>
                    <a:pt x="612" y="5852"/>
                  </a:lnTo>
                  <a:lnTo>
                    <a:pt x="293" y="6037"/>
                  </a:lnTo>
                  <a:lnTo>
                    <a:pt x="76" y="5911"/>
                  </a:lnTo>
                  <a:lnTo>
                    <a:pt x="0" y="5869"/>
                  </a:lnTo>
                  <a:lnTo>
                    <a:pt x="0" y="5883"/>
                  </a:lnTo>
                  <a:lnTo>
                    <a:pt x="284" y="6048"/>
                  </a:lnTo>
                  <a:lnTo>
                    <a:pt x="284" y="6410"/>
                  </a:lnTo>
                  <a:lnTo>
                    <a:pt x="83" y="6294"/>
                  </a:lnTo>
                  <a:lnTo>
                    <a:pt x="0" y="6247"/>
                  </a:lnTo>
                  <a:lnTo>
                    <a:pt x="0" y="6261"/>
                  </a:lnTo>
                  <a:lnTo>
                    <a:pt x="284" y="6424"/>
                  </a:lnTo>
                  <a:lnTo>
                    <a:pt x="284" y="6793"/>
                  </a:lnTo>
                  <a:lnTo>
                    <a:pt x="0" y="6956"/>
                  </a:lnTo>
                  <a:lnTo>
                    <a:pt x="0" y="6975"/>
                  </a:lnTo>
                  <a:lnTo>
                    <a:pt x="295" y="6802"/>
                  </a:lnTo>
                  <a:lnTo>
                    <a:pt x="295" y="6802"/>
                  </a:lnTo>
                  <a:lnTo>
                    <a:pt x="295" y="6431"/>
                  </a:lnTo>
                  <a:lnTo>
                    <a:pt x="612" y="6616"/>
                  </a:lnTo>
                  <a:lnTo>
                    <a:pt x="612" y="6982"/>
                  </a:lnTo>
                  <a:lnTo>
                    <a:pt x="293" y="7166"/>
                  </a:lnTo>
                  <a:lnTo>
                    <a:pt x="130" y="7072"/>
                  </a:lnTo>
                  <a:lnTo>
                    <a:pt x="0" y="6996"/>
                  </a:lnTo>
                  <a:lnTo>
                    <a:pt x="0" y="7013"/>
                  </a:lnTo>
                  <a:lnTo>
                    <a:pt x="284" y="7176"/>
                  </a:lnTo>
                  <a:lnTo>
                    <a:pt x="284" y="7537"/>
                  </a:lnTo>
                  <a:lnTo>
                    <a:pt x="83" y="7422"/>
                  </a:lnTo>
                  <a:lnTo>
                    <a:pt x="0" y="7374"/>
                  </a:lnTo>
                  <a:lnTo>
                    <a:pt x="0" y="7391"/>
                  </a:lnTo>
                  <a:lnTo>
                    <a:pt x="26" y="7407"/>
                  </a:lnTo>
                  <a:lnTo>
                    <a:pt x="284" y="7556"/>
                  </a:lnTo>
                  <a:lnTo>
                    <a:pt x="284" y="7923"/>
                  </a:lnTo>
                  <a:lnTo>
                    <a:pt x="24" y="8076"/>
                  </a:lnTo>
                  <a:lnTo>
                    <a:pt x="0" y="8088"/>
                  </a:lnTo>
                  <a:lnTo>
                    <a:pt x="0" y="8102"/>
                  </a:lnTo>
                  <a:lnTo>
                    <a:pt x="295" y="7930"/>
                  </a:lnTo>
                  <a:lnTo>
                    <a:pt x="295" y="7930"/>
                  </a:lnTo>
                  <a:lnTo>
                    <a:pt x="295" y="7561"/>
                  </a:lnTo>
                  <a:lnTo>
                    <a:pt x="300" y="7563"/>
                  </a:lnTo>
                  <a:lnTo>
                    <a:pt x="612" y="7748"/>
                  </a:lnTo>
                  <a:lnTo>
                    <a:pt x="612" y="8112"/>
                  </a:lnTo>
                  <a:lnTo>
                    <a:pt x="560" y="8142"/>
                  </a:lnTo>
                  <a:lnTo>
                    <a:pt x="293" y="8296"/>
                  </a:lnTo>
                  <a:lnTo>
                    <a:pt x="130" y="8204"/>
                  </a:lnTo>
                  <a:lnTo>
                    <a:pt x="0" y="8128"/>
                  </a:lnTo>
                  <a:lnTo>
                    <a:pt x="0" y="8142"/>
                  </a:lnTo>
                  <a:lnTo>
                    <a:pt x="109" y="8206"/>
                  </a:lnTo>
                  <a:lnTo>
                    <a:pt x="284" y="8308"/>
                  </a:lnTo>
                  <a:lnTo>
                    <a:pt x="284" y="8667"/>
                  </a:lnTo>
                  <a:lnTo>
                    <a:pt x="0" y="8504"/>
                  </a:lnTo>
                  <a:lnTo>
                    <a:pt x="0" y="8520"/>
                  </a:lnTo>
                  <a:lnTo>
                    <a:pt x="26" y="8537"/>
                  </a:lnTo>
                  <a:lnTo>
                    <a:pt x="284" y="8686"/>
                  </a:lnTo>
                  <a:lnTo>
                    <a:pt x="284" y="9052"/>
                  </a:lnTo>
                  <a:lnTo>
                    <a:pt x="0" y="9218"/>
                  </a:lnTo>
                  <a:lnTo>
                    <a:pt x="0" y="9232"/>
                  </a:lnTo>
                  <a:lnTo>
                    <a:pt x="295" y="9059"/>
                  </a:lnTo>
                  <a:lnTo>
                    <a:pt x="295" y="9059"/>
                  </a:lnTo>
                  <a:lnTo>
                    <a:pt x="295" y="8691"/>
                  </a:lnTo>
                  <a:lnTo>
                    <a:pt x="300" y="8693"/>
                  </a:lnTo>
                  <a:lnTo>
                    <a:pt x="612" y="8877"/>
                  </a:lnTo>
                  <a:lnTo>
                    <a:pt x="612" y="9241"/>
                  </a:lnTo>
                  <a:lnTo>
                    <a:pt x="291" y="9426"/>
                  </a:lnTo>
                  <a:lnTo>
                    <a:pt x="83" y="9308"/>
                  </a:lnTo>
                  <a:lnTo>
                    <a:pt x="0" y="9258"/>
                  </a:lnTo>
                  <a:lnTo>
                    <a:pt x="0" y="9274"/>
                  </a:lnTo>
                  <a:lnTo>
                    <a:pt x="106" y="9336"/>
                  </a:lnTo>
                  <a:lnTo>
                    <a:pt x="284" y="9437"/>
                  </a:lnTo>
                  <a:lnTo>
                    <a:pt x="284" y="9799"/>
                  </a:lnTo>
                  <a:lnTo>
                    <a:pt x="227" y="9768"/>
                  </a:lnTo>
                  <a:lnTo>
                    <a:pt x="0" y="9636"/>
                  </a:lnTo>
                  <a:lnTo>
                    <a:pt x="0" y="9650"/>
                  </a:lnTo>
                  <a:lnTo>
                    <a:pt x="116" y="9716"/>
                  </a:lnTo>
                  <a:lnTo>
                    <a:pt x="284" y="9813"/>
                  </a:lnTo>
                  <a:lnTo>
                    <a:pt x="284" y="10182"/>
                  </a:lnTo>
                  <a:lnTo>
                    <a:pt x="0" y="10347"/>
                  </a:lnTo>
                  <a:lnTo>
                    <a:pt x="0" y="10364"/>
                  </a:lnTo>
                  <a:lnTo>
                    <a:pt x="295" y="10191"/>
                  </a:lnTo>
                  <a:lnTo>
                    <a:pt x="295" y="10189"/>
                  </a:lnTo>
                  <a:lnTo>
                    <a:pt x="295" y="9823"/>
                  </a:lnTo>
                  <a:lnTo>
                    <a:pt x="612" y="10007"/>
                  </a:lnTo>
                  <a:lnTo>
                    <a:pt x="612" y="10371"/>
                  </a:lnTo>
                  <a:lnTo>
                    <a:pt x="416" y="10487"/>
                  </a:lnTo>
                  <a:lnTo>
                    <a:pt x="293" y="10558"/>
                  </a:lnTo>
                  <a:lnTo>
                    <a:pt x="102" y="10447"/>
                  </a:lnTo>
                  <a:lnTo>
                    <a:pt x="0" y="10388"/>
                  </a:lnTo>
                  <a:lnTo>
                    <a:pt x="0" y="10404"/>
                  </a:lnTo>
                  <a:lnTo>
                    <a:pt x="99" y="10461"/>
                  </a:lnTo>
                  <a:lnTo>
                    <a:pt x="284" y="10567"/>
                  </a:lnTo>
                  <a:lnTo>
                    <a:pt x="284" y="10929"/>
                  </a:lnTo>
                  <a:lnTo>
                    <a:pt x="227" y="10896"/>
                  </a:lnTo>
                  <a:lnTo>
                    <a:pt x="0" y="10766"/>
                  </a:lnTo>
                  <a:lnTo>
                    <a:pt x="0" y="10782"/>
                  </a:lnTo>
                  <a:lnTo>
                    <a:pt x="284" y="10945"/>
                  </a:lnTo>
                  <a:lnTo>
                    <a:pt x="284" y="11312"/>
                  </a:lnTo>
                  <a:lnTo>
                    <a:pt x="0" y="11477"/>
                  </a:lnTo>
                  <a:lnTo>
                    <a:pt x="0" y="11494"/>
                  </a:lnTo>
                  <a:lnTo>
                    <a:pt x="118" y="11423"/>
                  </a:lnTo>
                  <a:lnTo>
                    <a:pt x="295" y="11321"/>
                  </a:lnTo>
                  <a:lnTo>
                    <a:pt x="295" y="11321"/>
                  </a:lnTo>
                  <a:lnTo>
                    <a:pt x="295" y="10952"/>
                  </a:lnTo>
                  <a:lnTo>
                    <a:pt x="612" y="11134"/>
                  </a:lnTo>
                  <a:lnTo>
                    <a:pt x="612" y="11503"/>
                  </a:lnTo>
                  <a:lnTo>
                    <a:pt x="293" y="11685"/>
                  </a:lnTo>
                  <a:lnTo>
                    <a:pt x="0" y="11517"/>
                  </a:lnTo>
                  <a:lnTo>
                    <a:pt x="0" y="11536"/>
                  </a:lnTo>
                  <a:lnTo>
                    <a:pt x="284" y="11702"/>
                  </a:lnTo>
                  <a:lnTo>
                    <a:pt x="284" y="12063"/>
                  </a:lnTo>
                  <a:lnTo>
                    <a:pt x="83" y="11947"/>
                  </a:lnTo>
                  <a:lnTo>
                    <a:pt x="0" y="11900"/>
                  </a:lnTo>
                  <a:lnTo>
                    <a:pt x="0" y="11912"/>
                  </a:lnTo>
                  <a:lnTo>
                    <a:pt x="52" y="11943"/>
                  </a:lnTo>
                  <a:lnTo>
                    <a:pt x="284" y="12077"/>
                  </a:lnTo>
                  <a:lnTo>
                    <a:pt x="284" y="12446"/>
                  </a:lnTo>
                  <a:lnTo>
                    <a:pt x="0" y="12612"/>
                  </a:lnTo>
                  <a:lnTo>
                    <a:pt x="0" y="12628"/>
                  </a:lnTo>
                  <a:lnTo>
                    <a:pt x="295" y="12456"/>
                  </a:lnTo>
                  <a:lnTo>
                    <a:pt x="295" y="12453"/>
                  </a:lnTo>
                  <a:lnTo>
                    <a:pt x="295" y="12084"/>
                  </a:lnTo>
                  <a:lnTo>
                    <a:pt x="612" y="12271"/>
                  </a:lnTo>
                  <a:lnTo>
                    <a:pt x="612" y="12635"/>
                  </a:lnTo>
                  <a:lnTo>
                    <a:pt x="385" y="12768"/>
                  </a:lnTo>
                  <a:lnTo>
                    <a:pt x="293" y="12822"/>
                  </a:lnTo>
                  <a:lnTo>
                    <a:pt x="73" y="12694"/>
                  </a:lnTo>
                  <a:lnTo>
                    <a:pt x="0" y="12652"/>
                  </a:lnTo>
                  <a:lnTo>
                    <a:pt x="0" y="12666"/>
                  </a:lnTo>
                  <a:lnTo>
                    <a:pt x="284" y="12831"/>
                  </a:lnTo>
                  <a:lnTo>
                    <a:pt x="284" y="13193"/>
                  </a:lnTo>
                  <a:lnTo>
                    <a:pt x="83" y="13077"/>
                  </a:lnTo>
                  <a:lnTo>
                    <a:pt x="0" y="13030"/>
                  </a:lnTo>
                  <a:lnTo>
                    <a:pt x="0" y="13046"/>
                  </a:lnTo>
                  <a:lnTo>
                    <a:pt x="265" y="13198"/>
                  </a:lnTo>
                  <a:lnTo>
                    <a:pt x="295" y="13198"/>
                  </a:lnTo>
                  <a:lnTo>
                    <a:pt x="295" y="12834"/>
                  </a:lnTo>
                  <a:lnTo>
                    <a:pt x="574" y="12673"/>
                  </a:lnTo>
                  <a:lnTo>
                    <a:pt x="612" y="12649"/>
                  </a:lnTo>
                  <a:lnTo>
                    <a:pt x="612" y="13018"/>
                  </a:lnTo>
                  <a:lnTo>
                    <a:pt x="612" y="13020"/>
                  </a:lnTo>
                  <a:lnTo>
                    <a:pt x="818" y="13139"/>
                  </a:lnTo>
                  <a:lnTo>
                    <a:pt x="919" y="13198"/>
                  </a:lnTo>
                  <a:lnTo>
                    <a:pt x="966" y="13198"/>
                  </a:lnTo>
                  <a:lnTo>
                    <a:pt x="1075" y="13134"/>
                  </a:lnTo>
                  <a:lnTo>
                    <a:pt x="1271" y="13020"/>
                  </a:lnTo>
                  <a:lnTo>
                    <a:pt x="1271" y="13018"/>
                  </a:lnTo>
                  <a:lnTo>
                    <a:pt x="1271" y="12649"/>
                  </a:lnTo>
                  <a:lnTo>
                    <a:pt x="1590" y="12834"/>
                  </a:lnTo>
                  <a:lnTo>
                    <a:pt x="1590" y="13198"/>
                  </a:lnTo>
                  <a:lnTo>
                    <a:pt x="1621" y="13198"/>
                  </a:lnTo>
                  <a:lnTo>
                    <a:pt x="1815" y="13087"/>
                  </a:lnTo>
                  <a:lnTo>
                    <a:pt x="1921" y="13025"/>
                  </a:lnTo>
                  <a:lnTo>
                    <a:pt x="1952" y="13042"/>
                  </a:lnTo>
                  <a:lnTo>
                    <a:pt x="2219" y="13198"/>
                  </a:lnTo>
                  <a:lnTo>
                    <a:pt x="2254" y="13198"/>
                  </a:lnTo>
                  <a:lnTo>
                    <a:pt x="2254" y="12834"/>
                  </a:lnTo>
                  <a:lnTo>
                    <a:pt x="2415" y="12739"/>
                  </a:lnTo>
                  <a:lnTo>
                    <a:pt x="2474" y="12706"/>
                  </a:lnTo>
                  <a:lnTo>
                    <a:pt x="2568" y="12652"/>
                  </a:lnTo>
                  <a:lnTo>
                    <a:pt x="2568" y="13018"/>
                  </a:lnTo>
                  <a:lnTo>
                    <a:pt x="2568" y="13020"/>
                  </a:lnTo>
                  <a:lnTo>
                    <a:pt x="2861" y="13188"/>
                  </a:lnTo>
                  <a:lnTo>
                    <a:pt x="2876" y="13198"/>
                  </a:lnTo>
                  <a:lnTo>
                    <a:pt x="2925" y="13198"/>
                  </a:lnTo>
                  <a:lnTo>
                    <a:pt x="3235" y="13020"/>
                  </a:lnTo>
                  <a:lnTo>
                    <a:pt x="3235" y="13018"/>
                  </a:lnTo>
                  <a:lnTo>
                    <a:pt x="3235" y="12652"/>
                  </a:lnTo>
                  <a:lnTo>
                    <a:pt x="3384" y="12739"/>
                  </a:lnTo>
                  <a:lnTo>
                    <a:pt x="3547" y="12834"/>
                  </a:lnTo>
                  <a:lnTo>
                    <a:pt x="3547" y="13198"/>
                  </a:lnTo>
                  <a:lnTo>
                    <a:pt x="3582" y="13198"/>
                  </a:lnTo>
                  <a:lnTo>
                    <a:pt x="3880" y="13025"/>
                  </a:lnTo>
                  <a:lnTo>
                    <a:pt x="4178" y="13198"/>
                  </a:lnTo>
                  <a:lnTo>
                    <a:pt x="4213" y="13198"/>
                  </a:lnTo>
                  <a:lnTo>
                    <a:pt x="4213" y="12834"/>
                  </a:lnTo>
                  <a:lnTo>
                    <a:pt x="4289" y="12789"/>
                  </a:lnTo>
                  <a:lnTo>
                    <a:pt x="4527" y="12652"/>
                  </a:lnTo>
                  <a:lnTo>
                    <a:pt x="4527" y="13018"/>
                  </a:lnTo>
                  <a:lnTo>
                    <a:pt x="4527" y="13020"/>
                  </a:lnTo>
                  <a:lnTo>
                    <a:pt x="4636" y="13082"/>
                  </a:lnTo>
                  <a:lnTo>
                    <a:pt x="4832" y="13198"/>
                  </a:lnTo>
                  <a:lnTo>
                    <a:pt x="4882" y="13198"/>
                  </a:lnTo>
                  <a:lnTo>
                    <a:pt x="5189" y="13020"/>
                  </a:lnTo>
                  <a:lnTo>
                    <a:pt x="5189" y="13018"/>
                  </a:lnTo>
                  <a:lnTo>
                    <a:pt x="5189" y="12652"/>
                  </a:lnTo>
                  <a:lnTo>
                    <a:pt x="5503" y="12834"/>
                  </a:lnTo>
                  <a:lnTo>
                    <a:pt x="5503" y="13198"/>
                  </a:lnTo>
                  <a:lnTo>
                    <a:pt x="5539" y="13198"/>
                  </a:lnTo>
                  <a:lnTo>
                    <a:pt x="5836" y="13025"/>
                  </a:lnTo>
                  <a:lnTo>
                    <a:pt x="6134" y="13198"/>
                  </a:lnTo>
                  <a:lnTo>
                    <a:pt x="6169" y="13198"/>
                  </a:lnTo>
                  <a:lnTo>
                    <a:pt x="6169" y="12834"/>
                  </a:lnTo>
                  <a:lnTo>
                    <a:pt x="6295" y="12760"/>
                  </a:lnTo>
                  <a:lnTo>
                    <a:pt x="6484" y="12652"/>
                  </a:lnTo>
                  <a:lnTo>
                    <a:pt x="6484" y="13018"/>
                  </a:lnTo>
                  <a:lnTo>
                    <a:pt x="6484" y="13020"/>
                  </a:lnTo>
                  <a:lnTo>
                    <a:pt x="6777" y="13188"/>
                  </a:lnTo>
                  <a:lnTo>
                    <a:pt x="6791" y="13198"/>
                  </a:lnTo>
                  <a:lnTo>
                    <a:pt x="6840" y="13198"/>
                  </a:lnTo>
                  <a:lnTo>
                    <a:pt x="7148" y="13020"/>
                  </a:lnTo>
                  <a:lnTo>
                    <a:pt x="7148" y="13018"/>
                  </a:lnTo>
                  <a:lnTo>
                    <a:pt x="7148" y="12652"/>
                  </a:lnTo>
                  <a:lnTo>
                    <a:pt x="7299" y="12739"/>
                  </a:lnTo>
                  <a:lnTo>
                    <a:pt x="7462" y="12834"/>
                  </a:lnTo>
                  <a:lnTo>
                    <a:pt x="7462" y="13198"/>
                  </a:lnTo>
                  <a:lnTo>
                    <a:pt x="7497" y="13198"/>
                  </a:lnTo>
                  <a:lnTo>
                    <a:pt x="7795" y="13025"/>
                  </a:lnTo>
                  <a:lnTo>
                    <a:pt x="8093" y="13198"/>
                  </a:lnTo>
                  <a:lnTo>
                    <a:pt x="8126" y="13198"/>
                  </a:lnTo>
                  <a:lnTo>
                    <a:pt x="8126" y="12836"/>
                  </a:lnTo>
                  <a:lnTo>
                    <a:pt x="8442" y="12649"/>
                  </a:lnTo>
                  <a:lnTo>
                    <a:pt x="8442" y="13018"/>
                  </a:lnTo>
                  <a:lnTo>
                    <a:pt x="8442" y="13020"/>
                  </a:lnTo>
                  <a:lnTo>
                    <a:pt x="8551" y="13082"/>
                  </a:lnTo>
                  <a:lnTo>
                    <a:pt x="8745" y="13198"/>
                  </a:lnTo>
                  <a:lnTo>
                    <a:pt x="8797" y="13198"/>
                  </a:lnTo>
                  <a:lnTo>
                    <a:pt x="9104" y="13020"/>
                  </a:lnTo>
                  <a:lnTo>
                    <a:pt x="9104" y="13018"/>
                  </a:lnTo>
                  <a:lnTo>
                    <a:pt x="9104" y="12652"/>
                  </a:lnTo>
                  <a:lnTo>
                    <a:pt x="9418" y="12834"/>
                  </a:lnTo>
                  <a:lnTo>
                    <a:pt x="9418" y="13198"/>
                  </a:lnTo>
                  <a:lnTo>
                    <a:pt x="9454" y="13198"/>
                  </a:lnTo>
                  <a:lnTo>
                    <a:pt x="9751" y="13025"/>
                  </a:lnTo>
                  <a:lnTo>
                    <a:pt x="10049" y="13198"/>
                  </a:lnTo>
                  <a:lnTo>
                    <a:pt x="10085" y="13198"/>
                  </a:lnTo>
                  <a:lnTo>
                    <a:pt x="10085" y="12834"/>
                  </a:lnTo>
                  <a:lnTo>
                    <a:pt x="10397" y="12652"/>
                  </a:lnTo>
                  <a:lnTo>
                    <a:pt x="10397" y="13018"/>
                  </a:lnTo>
                  <a:lnTo>
                    <a:pt x="10397" y="13020"/>
                  </a:lnTo>
                  <a:lnTo>
                    <a:pt x="10673" y="13179"/>
                  </a:lnTo>
                  <a:lnTo>
                    <a:pt x="10706" y="13198"/>
                  </a:lnTo>
                  <a:lnTo>
                    <a:pt x="10753" y="13198"/>
                  </a:lnTo>
                  <a:lnTo>
                    <a:pt x="11060" y="13020"/>
                  </a:lnTo>
                  <a:lnTo>
                    <a:pt x="11060" y="13018"/>
                  </a:lnTo>
                  <a:lnTo>
                    <a:pt x="11060" y="12649"/>
                  </a:lnTo>
                  <a:lnTo>
                    <a:pt x="11068" y="12654"/>
                  </a:lnTo>
                  <a:lnTo>
                    <a:pt x="11377" y="12836"/>
                  </a:lnTo>
                  <a:lnTo>
                    <a:pt x="11377" y="13198"/>
                  </a:lnTo>
                  <a:lnTo>
                    <a:pt x="11408" y="13198"/>
                  </a:lnTo>
                  <a:lnTo>
                    <a:pt x="11706" y="13025"/>
                  </a:lnTo>
                  <a:lnTo>
                    <a:pt x="12003" y="13198"/>
                  </a:lnTo>
                  <a:lnTo>
                    <a:pt x="12039" y="13198"/>
                  </a:lnTo>
                  <a:lnTo>
                    <a:pt x="12039" y="12834"/>
                  </a:lnTo>
                  <a:lnTo>
                    <a:pt x="12273" y="12699"/>
                  </a:lnTo>
                  <a:lnTo>
                    <a:pt x="12355" y="12649"/>
                  </a:lnTo>
                  <a:lnTo>
                    <a:pt x="12355" y="13018"/>
                  </a:lnTo>
                  <a:lnTo>
                    <a:pt x="12355" y="13020"/>
                  </a:lnTo>
                  <a:lnTo>
                    <a:pt x="12466" y="13082"/>
                  </a:lnTo>
                  <a:lnTo>
                    <a:pt x="12660" y="13198"/>
                  </a:lnTo>
                  <a:lnTo>
                    <a:pt x="12710" y="13198"/>
                  </a:lnTo>
                  <a:lnTo>
                    <a:pt x="13019" y="13020"/>
                  </a:lnTo>
                  <a:lnTo>
                    <a:pt x="13019" y="13018"/>
                  </a:lnTo>
                  <a:lnTo>
                    <a:pt x="13019" y="12652"/>
                  </a:lnTo>
                  <a:lnTo>
                    <a:pt x="13334" y="12834"/>
                  </a:lnTo>
                  <a:lnTo>
                    <a:pt x="13334" y="13198"/>
                  </a:lnTo>
                  <a:lnTo>
                    <a:pt x="13367" y="13198"/>
                  </a:lnTo>
                  <a:lnTo>
                    <a:pt x="13664" y="13025"/>
                  </a:lnTo>
                  <a:lnTo>
                    <a:pt x="13962" y="13198"/>
                  </a:lnTo>
                  <a:lnTo>
                    <a:pt x="14000" y="13198"/>
                  </a:lnTo>
                  <a:lnTo>
                    <a:pt x="14000" y="12834"/>
                  </a:lnTo>
                  <a:lnTo>
                    <a:pt x="14312" y="12652"/>
                  </a:lnTo>
                  <a:lnTo>
                    <a:pt x="14312" y="13018"/>
                  </a:lnTo>
                  <a:lnTo>
                    <a:pt x="14312" y="13020"/>
                  </a:lnTo>
                  <a:lnTo>
                    <a:pt x="14588" y="13179"/>
                  </a:lnTo>
                  <a:lnTo>
                    <a:pt x="14619" y="13198"/>
                  </a:lnTo>
                  <a:lnTo>
                    <a:pt x="14666" y="13198"/>
                  </a:lnTo>
                  <a:lnTo>
                    <a:pt x="14976" y="13020"/>
                  </a:lnTo>
                  <a:lnTo>
                    <a:pt x="14976" y="13018"/>
                  </a:lnTo>
                  <a:lnTo>
                    <a:pt x="14976" y="12649"/>
                  </a:lnTo>
                  <a:lnTo>
                    <a:pt x="15153" y="12753"/>
                  </a:lnTo>
                  <a:lnTo>
                    <a:pt x="15292" y="12834"/>
                  </a:lnTo>
                  <a:lnTo>
                    <a:pt x="15292" y="13198"/>
                  </a:lnTo>
                  <a:lnTo>
                    <a:pt x="15328" y="13198"/>
                  </a:lnTo>
                  <a:lnTo>
                    <a:pt x="15623" y="13025"/>
                  </a:lnTo>
                  <a:lnTo>
                    <a:pt x="15921" y="13198"/>
                  </a:lnTo>
                  <a:lnTo>
                    <a:pt x="15956" y="13198"/>
                  </a:lnTo>
                  <a:lnTo>
                    <a:pt x="15956" y="12834"/>
                  </a:lnTo>
                  <a:lnTo>
                    <a:pt x="16183" y="12701"/>
                  </a:lnTo>
                  <a:lnTo>
                    <a:pt x="16271" y="12652"/>
                  </a:lnTo>
                  <a:lnTo>
                    <a:pt x="16271" y="13018"/>
                  </a:lnTo>
                  <a:lnTo>
                    <a:pt x="16271" y="13020"/>
                  </a:lnTo>
                  <a:lnTo>
                    <a:pt x="16379" y="13082"/>
                  </a:lnTo>
                  <a:lnTo>
                    <a:pt x="16575" y="13198"/>
                  </a:lnTo>
                  <a:lnTo>
                    <a:pt x="16625" y="13198"/>
                  </a:lnTo>
                  <a:lnTo>
                    <a:pt x="16934" y="13020"/>
                  </a:lnTo>
                  <a:lnTo>
                    <a:pt x="16934" y="13018"/>
                  </a:lnTo>
                  <a:lnTo>
                    <a:pt x="16934" y="12652"/>
                  </a:lnTo>
                  <a:lnTo>
                    <a:pt x="17246" y="12834"/>
                  </a:lnTo>
                  <a:lnTo>
                    <a:pt x="17246" y="13198"/>
                  </a:lnTo>
                  <a:lnTo>
                    <a:pt x="17282" y="13198"/>
                  </a:lnTo>
                  <a:lnTo>
                    <a:pt x="17558" y="13039"/>
                  </a:lnTo>
                  <a:lnTo>
                    <a:pt x="17580" y="13025"/>
                  </a:lnTo>
                  <a:lnTo>
                    <a:pt x="17608" y="13042"/>
                  </a:lnTo>
                  <a:lnTo>
                    <a:pt x="17880" y="13198"/>
                  </a:lnTo>
                  <a:lnTo>
                    <a:pt x="17915" y="13198"/>
                  </a:lnTo>
                  <a:lnTo>
                    <a:pt x="17915" y="12834"/>
                  </a:lnTo>
                  <a:lnTo>
                    <a:pt x="17998" y="12784"/>
                  </a:lnTo>
                  <a:lnTo>
                    <a:pt x="18227" y="12652"/>
                  </a:lnTo>
                  <a:lnTo>
                    <a:pt x="18227" y="13018"/>
                  </a:lnTo>
                  <a:lnTo>
                    <a:pt x="18227" y="13020"/>
                  </a:lnTo>
                  <a:lnTo>
                    <a:pt x="18501" y="13179"/>
                  </a:lnTo>
                  <a:lnTo>
                    <a:pt x="18534" y="13198"/>
                  </a:lnTo>
                  <a:lnTo>
                    <a:pt x="18584" y="13198"/>
                  </a:lnTo>
                  <a:lnTo>
                    <a:pt x="18889" y="13020"/>
                  </a:lnTo>
                  <a:lnTo>
                    <a:pt x="18889" y="13018"/>
                  </a:lnTo>
                  <a:lnTo>
                    <a:pt x="18889" y="12649"/>
                  </a:lnTo>
                  <a:lnTo>
                    <a:pt x="19068" y="12753"/>
                  </a:lnTo>
                  <a:lnTo>
                    <a:pt x="19205" y="12834"/>
                  </a:lnTo>
                  <a:lnTo>
                    <a:pt x="19205" y="13198"/>
                  </a:lnTo>
                  <a:lnTo>
                    <a:pt x="19241" y="13198"/>
                  </a:lnTo>
                  <a:lnTo>
                    <a:pt x="19536" y="13025"/>
                  </a:lnTo>
                  <a:lnTo>
                    <a:pt x="19834" y="13198"/>
                  </a:lnTo>
                  <a:lnTo>
                    <a:pt x="19869" y="13198"/>
                  </a:lnTo>
                  <a:lnTo>
                    <a:pt x="19869" y="12834"/>
                  </a:lnTo>
                  <a:lnTo>
                    <a:pt x="19975" y="12772"/>
                  </a:lnTo>
                  <a:lnTo>
                    <a:pt x="20186" y="12652"/>
                  </a:lnTo>
                  <a:lnTo>
                    <a:pt x="20186" y="13018"/>
                  </a:lnTo>
                  <a:lnTo>
                    <a:pt x="20186" y="13020"/>
                  </a:lnTo>
                  <a:lnTo>
                    <a:pt x="20294" y="13082"/>
                  </a:lnTo>
                  <a:lnTo>
                    <a:pt x="20491" y="13198"/>
                  </a:lnTo>
                  <a:lnTo>
                    <a:pt x="20540" y="13198"/>
                  </a:lnTo>
                  <a:lnTo>
                    <a:pt x="20847" y="13020"/>
                  </a:lnTo>
                  <a:lnTo>
                    <a:pt x="20847" y="13018"/>
                  </a:lnTo>
                  <a:lnTo>
                    <a:pt x="20847" y="12652"/>
                  </a:lnTo>
                  <a:lnTo>
                    <a:pt x="21162" y="12834"/>
                  </a:lnTo>
                  <a:lnTo>
                    <a:pt x="21162" y="13198"/>
                  </a:lnTo>
                  <a:lnTo>
                    <a:pt x="21197" y="13198"/>
                  </a:lnTo>
                  <a:lnTo>
                    <a:pt x="21471" y="13039"/>
                  </a:lnTo>
                  <a:lnTo>
                    <a:pt x="21495" y="13025"/>
                  </a:lnTo>
                  <a:lnTo>
                    <a:pt x="21523" y="13042"/>
                  </a:lnTo>
                  <a:lnTo>
                    <a:pt x="21795" y="13198"/>
                  </a:lnTo>
                  <a:lnTo>
                    <a:pt x="21828" y="13198"/>
                  </a:lnTo>
                  <a:lnTo>
                    <a:pt x="21828" y="12834"/>
                  </a:lnTo>
                  <a:lnTo>
                    <a:pt x="21913" y="12784"/>
                  </a:lnTo>
                  <a:lnTo>
                    <a:pt x="22140" y="12652"/>
                  </a:lnTo>
                  <a:lnTo>
                    <a:pt x="22140" y="13018"/>
                  </a:lnTo>
                  <a:lnTo>
                    <a:pt x="22140" y="13020"/>
                  </a:lnTo>
                  <a:lnTo>
                    <a:pt x="22336" y="13134"/>
                  </a:lnTo>
                  <a:lnTo>
                    <a:pt x="22449" y="13198"/>
                  </a:lnTo>
                  <a:lnTo>
                    <a:pt x="22497" y="13198"/>
                  </a:lnTo>
                  <a:lnTo>
                    <a:pt x="22804" y="13020"/>
                  </a:lnTo>
                  <a:lnTo>
                    <a:pt x="22804" y="13018"/>
                  </a:lnTo>
                  <a:lnTo>
                    <a:pt x="22804" y="12649"/>
                  </a:lnTo>
                  <a:lnTo>
                    <a:pt x="22858" y="12680"/>
                  </a:lnTo>
                  <a:lnTo>
                    <a:pt x="23123" y="12836"/>
                  </a:lnTo>
                  <a:lnTo>
                    <a:pt x="23123" y="13198"/>
                  </a:lnTo>
                  <a:lnTo>
                    <a:pt x="23156" y="13198"/>
                  </a:lnTo>
                  <a:lnTo>
                    <a:pt x="23354" y="13084"/>
                  </a:lnTo>
                  <a:lnTo>
                    <a:pt x="23454" y="13025"/>
                  </a:lnTo>
                  <a:lnTo>
                    <a:pt x="23458" y="13027"/>
                  </a:lnTo>
                  <a:lnTo>
                    <a:pt x="23458" y="13011"/>
                  </a:lnTo>
                  <a:lnTo>
                    <a:pt x="23456" y="13011"/>
                  </a:lnTo>
                  <a:lnTo>
                    <a:pt x="23454" y="13011"/>
                  </a:lnTo>
                  <a:lnTo>
                    <a:pt x="23454" y="13011"/>
                  </a:lnTo>
                  <a:lnTo>
                    <a:pt x="23135" y="13193"/>
                  </a:lnTo>
                  <a:lnTo>
                    <a:pt x="23135" y="12831"/>
                  </a:lnTo>
                  <a:lnTo>
                    <a:pt x="23260" y="12758"/>
                  </a:lnTo>
                  <a:lnTo>
                    <a:pt x="23454" y="12647"/>
                  </a:lnTo>
                  <a:lnTo>
                    <a:pt x="23454" y="12647"/>
                  </a:lnTo>
                  <a:lnTo>
                    <a:pt x="23454" y="12647"/>
                  </a:lnTo>
                  <a:lnTo>
                    <a:pt x="23458" y="12649"/>
                  </a:lnTo>
                  <a:lnTo>
                    <a:pt x="23458" y="12628"/>
                  </a:lnTo>
                  <a:lnTo>
                    <a:pt x="23454" y="12630"/>
                  </a:lnTo>
                  <a:lnTo>
                    <a:pt x="23135" y="12446"/>
                  </a:lnTo>
                  <a:lnTo>
                    <a:pt x="23135" y="12077"/>
                  </a:lnTo>
                  <a:lnTo>
                    <a:pt x="23454" y="11893"/>
                  </a:lnTo>
                  <a:lnTo>
                    <a:pt x="23458" y="11895"/>
                  </a:lnTo>
                  <a:lnTo>
                    <a:pt x="23458" y="11881"/>
                  </a:lnTo>
                  <a:lnTo>
                    <a:pt x="23456" y="11881"/>
                  </a:lnTo>
                  <a:lnTo>
                    <a:pt x="23454" y="11881"/>
                  </a:lnTo>
                  <a:lnTo>
                    <a:pt x="23454" y="11881"/>
                  </a:lnTo>
                  <a:lnTo>
                    <a:pt x="23224" y="12014"/>
                  </a:lnTo>
                  <a:lnTo>
                    <a:pt x="23135" y="12063"/>
                  </a:lnTo>
                  <a:lnTo>
                    <a:pt x="23135" y="11702"/>
                  </a:lnTo>
                  <a:lnTo>
                    <a:pt x="23454" y="11517"/>
                  </a:lnTo>
                  <a:lnTo>
                    <a:pt x="23458" y="11520"/>
                  </a:lnTo>
                  <a:lnTo>
                    <a:pt x="23458" y="11494"/>
                  </a:lnTo>
                  <a:lnTo>
                    <a:pt x="23454" y="11496"/>
                  </a:lnTo>
                  <a:lnTo>
                    <a:pt x="23135" y="11312"/>
                  </a:lnTo>
                  <a:lnTo>
                    <a:pt x="23135" y="10945"/>
                  </a:lnTo>
                  <a:lnTo>
                    <a:pt x="23371" y="10811"/>
                  </a:lnTo>
                  <a:lnTo>
                    <a:pt x="23454" y="10761"/>
                  </a:lnTo>
                  <a:lnTo>
                    <a:pt x="23458" y="10763"/>
                  </a:lnTo>
                  <a:lnTo>
                    <a:pt x="23458" y="10747"/>
                  </a:lnTo>
                  <a:lnTo>
                    <a:pt x="23456" y="10747"/>
                  </a:lnTo>
                  <a:lnTo>
                    <a:pt x="23454" y="10747"/>
                  </a:lnTo>
                  <a:lnTo>
                    <a:pt x="23454" y="10747"/>
                  </a:lnTo>
                  <a:lnTo>
                    <a:pt x="23135" y="10929"/>
                  </a:lnTo>
                  <a:lnTo>
                    <a:pt x="23135" y="10567"/>
                  </a:lnTo>
                  <a:lnTo>
                    <a:pt x="23220" y="10518"/>
                  </a:lnTo>
                  <a:lnTo>
                    <a:pt x="23454" y="10383"/>
                  </a:lnTo>
                  <a:lnTo>
                    <a:pt x="23458" y="10385"/>
                  </a:lnTo>
                  <a:lnTo>
                    <a:pt x="23458" y="10364"/>
                  </a:lnTo>
                  <a:lnTo>
                    <a:pt x="23454" y="10366"/>
                  </a:lnTo>
                  <a:lnTo>
                    <a:pt x="23135" y="10182"/>
                  </a:lnTo>
                  <a:lnTo>
                    <a:pt x="23135" y="9813"/>
                  </a:lnTo>
                  <a:lnTo>
                    <a:pt x="23454" y="9631"/>
                  </a:lnTo>
                  <a:lnTo>
                    <a:pt x="23458" y="9631"/>
                  </a:lnTo>
                  <a:lnTo>
                    <a:pt x="23458" y="9617"/>
                  </a:lnTo>
                  <a:lnTo>
                    <a:pt x="23456" y="9617"/>
                  </a:lnTo>
                  <a:lnTo>
                    <a:pt x="23454" y="9617"/>
                  </a:lnTo>
                  <a:lnTo>
                    <a:pt x="23454" y="9617"/>
                  </a:lnTo>
                  <a:lnTo>
                    <a:pt x="23295" y="9707"/>
                  </a:lnTo>
                  <a:lnTo>
                    <a:pt x="23135" y="9799"/>
                  </a:lnTo>
                  <a:lnTo>
                    <a:pt x="23135" y="9437"/>
                  </a:lnTo>
                  <a:lnTo>
                    <a:pt x="23217" y="9390"/>
                  </a:lnTo>
                  <a:lnTo>
                    <a:pt x="23454" y="9253"/>
                  </a:lnTo>
                  <a:lnTo>
                    <a:pt x="23458" y="9256"/>
                  </a:lnTo>
                  <a:lnTo>
                    <a:pt x="23458" y="9234"/>
                  </a:lnTo>
                  <a:lnTo>
                    <a:pt x="23454" y="9237"/>
                  </a:lnTo>
                  <a:lnTo>
                    <a:pt x="23135" y="9052"/>
                  </a:lnTo>
                  <a:lnTo>
                    <a:pt x="23135" y="8686"/>
                  </a:lnTo>
                  <a:lnTo>
                    <a:pt x="23454" y="8502"/>
                  </a:lnTo>
                  <a:lnTo>
                    <a:pt x="23458" y="8502"/>
                  </a:lnTo>
                  <a:lnTo>
                    <a:pt x="23458" y="8485"/>
                  </a:lnTo>
                  <a:lnTo>
                    <a:pt x="23456" y="8485"/>
                  </a:lnTo>
                  <a:lnTo>
                    <a:pt x="23454" y="8485"/>
                  </a:lnTo>
                  <a:lnTo>
                    <a:pt x="23454" y="8485"/>
                  </a:lnTo>
                  <a:lnTo>
                    <a:pt x="23135" y="8669"/>
                  </a:lnTo>
                  <a:lnTo>
                    <a:pt x="23135" y="8308"/>
                  </a:lnTo>
                  <a:lnTo>
                    <a:pt x="23418" y="8140"/>
                  </a:lnTo>
                  <a:lnTo>
                    <a:pt x="23451" y="8123"/>
                  </a:lnTo>
                  <a:lnTo>
                    <a:pt x="23454" y="8123"/>
                  </a:lnTo>
                  <a:lnTo>
                    <a:pt x="23456" y="8123"/>
                  </a:lnTo>
                  <a:lnTo>
                    <a:pt x="23458" y="8123"/>
                  </a:lnTo>
                  <a:lnTo>
                    <a:pt x="23458" y="8105"/>
                  </a:lnTo>
                  <a:lnTo>
                    <a:pt x="23454" y="8107"/>
                  </a:lnTo>
                  <a:lnTo>
                    <a:pt x="23135" y="7923"/>
                  </a:lnTo>
                  <a:lnTo>
                    <a:pt x="23135" y="7556"/>
                  </a:lnTo>
                  <a:lnTo>
                    <a:pt x="23454" y="7372"/>
                  </a:lnTo>
                  <a:lnTo>
                    <a:pt x="23458" y="7374"/>
                  </a:lnTo>
                  <a:lnTo>
                    <a:pt x="23458" y="7358"/>
                  </a:lnTo>
                  <a:lnTo>
                    <a:pt x="23456" y="7355"/>
                  </a:lnTo>
                  <a:lnTo>
                    <a:pt x="23454" y="7355"/>
                  </a:lnTo>
                  <a:lnTo>
                    <a:pt x="23454" y="7355"/>
                  </a:lnTo>
                  <a:lnTo>
                    <a:pt x="23135" y="7537"/>
                  </a:lnTo>
                  <a:lnTo>
                    <a:pt x="23135" y="7176"/>
                  </a:lnTo>
                  <a:lnTo>
                    <a:pt x="23454" y="6991"/>
                  </a:lnTo>
                  <a:lnTo>
                    <a:pt x="23458" y="6994"/>
                  </a:lnTo>
                  <a:lnTo>
                    <a:pt x="23458" y="6972"/>
                  </a:lnTo>
                  <a:lnTo>
                    <a:pt x="23454" y="6975"/>
                  </a:lnTo>
                  <a:lnTo>
                    <a:pt x="23135" y="6793"/>
                  </a:lnTo>
                  <a:lnTo>
                    <a:pt x="23135" y="6427"/>
                  </a:lnTo>
                  <a:lnTo>
                    <a:pt x="23354" y="6299"/>
                  </a:lnTo>
                  <a:lnTo>
                    <a:pt x="23454" y="6242"/>
                  </a:lnTo>
                  <a:lnTo>
                    <a:pt x="23458" y="6245"/>
                  </a:lnTo>
                  <a:lnTo>
                    <a:pt x="23458" y="6228"/>
                  </a:lnTo>
                  <a:lnTo>
                    <a:pt x="23456" y="6226"/>
                  </a:lnTo>
                  <a:lnTo>
                    <a:pt x="23454" y="6226"/>
                  </a:lnTo>
                  <a:lnTo>
                    <a:pt x="23454" y="6226"/>
                  </a:lnTo>
                  <a:lnTo>
                    <a:pt x="23224" y="6358"/>
                  </a:lnTo>
                  <a:lnTo>
                    <a:pt x="23135" y="6410"/>
                  </a:lnTo>
                  <a:lnTo>
                    <a:pt x="23135" y="6046"/>
                  </a:lnTo>
                  <a:lnTo>
                    <a:pt x="23260" y="5975"/>
                  </a:lnTo>
                  <a:lnTo>
                    <a:pt x="23454" y="5862"/>
                  </a:lnTo>
                  <a:lnTo>
                    <a:pt x="23458" y="5864"/>
                  </a:lnTo>
                  <a:lnTo>
                    <a:pt x="23458" y="5843"/>
                  </a:lnTo>
                  <a:lnTo>
                    <a:pt x="23454" y="5845"/>
                  </a:lnTo>
                  <a:lnTo>
                    <a:pt x="23135" y="5661"/>
                  </a:lnTo>
                  <a:lnTo>
                    <a:pt x="23135" y="5294"/>
                  </a:lnTo>
                  <a:lnTo>
                    <a:pt x="23454" y="5110"/>
                  </a:lnTo>
                  <a:lnTo>
                    <a:pt x="23458" y="5110"/>
                  </a:lnTo>
                  <a:lnTo>
                    <a:pt x="23458" y="5098"/>
                  </a:lnTo>
                  <a:lnTo>
                    <a:pt x="23456" y="5096"/>
                  </a:lnTo>
                  <a:lnTo>
                    <a:pt x="23454" y="5098"/>
                  </a:lnTo>
                  <a:lnTo>
                    <a:pt x="23454" y="5096"/>
                  </a:lnTo>
                  <a:lnTo>
                    <a:pt x="23224" y="5228"/>
                  </a:lnTo>
                  <a:lnTo>
                    <a:pt x="23135" y="5280"/>
                  </a:lnTo>
                  <a:lnTo>
                    <a:pt x="23135" y="4914"/>
                  </a:lnTo>
                  <a:lnTo>
                    <a:pt x="23454" y="4730"/>
                  </a:lnTo>
                  <a:lnTo>
                    <a:pt x="23454" y="4730"/>
                  </a:lnTo>
                  <a:lnTo>
                    <a:pt x="23454" y="4730"/>
                  </a:lnTo>
                  <a:lnTo>
                    <a:pt x="23458" y="4732"/>
                  </a:lnTo>
                  <a:lnTo>
                    <a:pt x="23458" y="4713"/>
                  </a:lnTo>
                  <a:lnTo>
                    <a:pt x="23454" y="4715"/>
                  </a:lnTo>
                  <a:lnTo>
                    <a:pt x="23454" y="4715"/>
                  </a:lnTo>
                  <a:lnTo>
                    <a:pt x="23454" y="4715"/>
                  </a:lnTo>
                  <a:lnTo>
                    <a:pt x="23135" y="4531"/>
                  </a:lnTo>
                  <a:lnTo>
                    <a:pt x="23135" y="4165"/>
                  </a:lnTo>
                  <a:lnTo>
                    <a:pt x="23454" y="3980"/>
                  </a:lnTo>
                  <a:lnTo>
                    <a:pt x="23458" y="3983"/>
                  </a:lnTo>
                  <a:lnTo>
                    <a:pt x="23458" y="3966"/>
                  </a:lnTo>
                  <a:lnTo>
                    <a:pt x="23456" y="3964"/>
                  </a:lnTo>
                  <a:lnTo>
                    <a:pt x="23454" y="3966"/>
                  </a:lnTo>
                  <a:lnTo>
                    <a:pt x="23454" y="3964"/>
                  </a:lnTo>
                  <a:lnTo>
                    <a:pt x="23135" y="4148"/>
                  </a:lnTo>
                  <a:lnTo>
                    <a:pt x="23135" y="3784"/>
                  </a:lnTo>
                  <a:lnTo>
                    <a:pt x="23345" y="3661"/>
                  </a:lnTo>
                  <a:lnTo>
                    <a:pt x="23454" y="3600"/>
                  </a:lnTo>
                  <a:lnTo>
                    <a:pt x="23458" y="3602"/>
                  </a:lnTo>
                  <a:lnTo>
                    <a:pt x="23458" y="3583"/>
                  </a:lnTo>
                  <a:lnTo>
                    <a:pt x="23454" y="3583"/>
                  </a:lnTo>
                  <a:lnTo>
                    <a:pt x="23255" y="3470"/>
                  </a:lnTo>
                  <a:lnTo>
                    <a:pt x="23135" y="3401"/>
                  </a:lnTo>
                  <a:lnTo>
                    <a:pt x="23135" y="3035"/>
                  </a:lnTo>
                  <a:lnTo>
                    <a:pt x="23328" y="2924"/>
                  </a:lnTo>
                  <a:lnTo>
                    <a:pt x="23454" y="2851"/>
                  </a:lnTo>
                  <a:lnTo>
                    <a:pt x="23458" y="2853"/>
                  </a:lnTo>
                  <a:lnTo>
                    <a:pt x="23458" y="2837"/>
                  </a:lnTo>
                  <a:lnTo>
                    <a:pt x="23456" y="2837"/>
                  </a:lnTo>
                  <a:lnTo>
                    <a:pt x="23454" y="2837"/>
                  </a:lnTo>
                  <a:lnTo>
                    <a:pt x="23454" y="2837"/>
                  </a:lnTo>
                  <a:lnTo>
                    <a:pt x="23135" y="3019"/>
                  </a:lnTo>
                  <a:lnTo>
                    <a:pt x="23135" y="2655"/>
                  </a:lnTo>
                  <a:lnTo>
                    <a:pt x="23454" y="2470"/>
                  </a:lnTo>
                  <a:lnTo>
                    <a:pt x="23458" y="2473"/>
                  </a:lnTo>
                  <a:lnTo>
                    <a:pt x="23458" y="2451"/>
                  </a:lnTo>
                  <a:lnTo>
                    <a:pt x="23454" y="2454"/>
                  </a:lnTo>
                  <a:lnTo>
                    <a:pt x="23135" y="2272"/>
                  </a:lnTo>
                  <a:lnTo>
                    <a:pt x="23135" y="1903"/>
                  </a:lnTo>
                  <a:lnTo>
                    <a:pt x="23454" y="1719"/>
                  </a:lnTo>
                  <a:lnTo>
                    <a:pt x="23458" y="1721"/>
                  </a:lnTo>
                  <a:lnTo>
                    <a:pt x="23458" y="1707"/>
                  </a:lnTo>
                  <a:lnTo>
                    <a:pt x="23456" y="1707"/>
                  </a:lnTo>
                  <a:lnTo>
                    <a:pt x="23454" y="1707"/>
                  </a:lnTo>
                  <a:lnTo>
                    <a:pt x="23454" y="1707"/>
                  </a:lnTo>
                  <a:lnTo>
                    <a:pt x="23224" y="1839"/>
                  </a:lnTo>
                  <a:lnTo>
                    <a:pt x="23135" y="1889"/>
                  </a:lnTo>
                  <a:lnTo>
                    <a:pt x="23135" y="1525"/>
                  </a:lnTo>
                  <a:lnTo>
                    <a:pt x="23454" y="1338"/>
                  </a:lnTo>
                  <a:lnTo>
                    <a:pt x="23454" y="1341"/>
                  </a:lnTo>
                  <a:lnTo>
                    <a:pt x="23454" y="1341"/>
                  </a:lnTo>
                  <a:lnTo>
                    <a:pt x="23458" y="1341"/>
                  </a:lnTo>
                  <a:lnTo>
                    <a:pt x="23458" y="1322"/>
                  </a:lnTo>
                  <a:lnTo>
                    <a:pt x="23454" y="1324"/>
                  </a:lnTo>
                  <a:lnTo>
                    <a:pt x="23316" y="1246"/>
                  </a:lnTo>
                  <a:lnTo>
                    <a:pt x="23135" y="1142"/>
                  </a:lnTo>
                  <a:lnTo>
                    <a:pt x="23135" y="773"/>
                  </a:lnTo>
                  <a:lnTo>
                    <a:pt x="23454" y="587"/>
                  </a:lnTo>
                  <a:lnTo>
                    <a:pt x="23458" y="589"/>
                  </a:lnTo>
                  <a:lnTo>
                    <a:pt x="23458" y="572"/>
                  </a:lnTo>
                  <a:lnTo>
                    <a:pt x="23456" y="572"/>
                  </a:lnTo>
                  <a:lnTo>
                    <a:pt x="23454" y="572"/>
                  </a:lnTo>
                  <a:lnTo>
                    <a:pt x="23454" y="572"/>
                  </a:lnTo>
                  <a:lnTo>
                    <a:pt x="23135" y="757"/>
                  </a:lnTo>
                  <a:lnTo>
                    <a:pt x="23135" y="395"/>
                  </a:lnTo>
                  <a:lnTo>
                    <a:pt x="23454" y="211"/>
                  </a:lnTo>
                  <a:lnTo>
                    <a:pt x="23454" y="211"/>
                  </a:lnTo>
                  <a:lnTo>
                    <a:pt x="23456" y="211"/>
                  </a:lnTo>
                  <a:lnTo>
                    <a:pt x="23458" y="211"/>
                  </a:lnTo>
                  <a:lnTo>
                    <a:pt x="23458" y="192"/>
                  </a:lnTo>
                  <a:lnTo>
                    <a:pt x="23454" y="192"/>
                  </a:lnTo>
                  <a:lnTo>
                    <a:pt x="23371" y="147"/>
                  </a:lnTo>
                  <a:lnTo>
                    <a:pt x="23135" y="8"/>
                  </a:lnTo>
                  <a:lnTo>
                    <a:pt x="23135" y="0"/>
                  </a:lnTo>
                  <a:lnTo>
                    <a:pt x="23123" y="0"/>
                  </a:lnTo>
                  <a:lnTo>
                    <a:pt x="23123" y="17"/>
                  </a:lnTo>
                  <a:lnTo>
                    <a:pt x="23123" y="17"/>
                  </a:lnTo>
                  <a:lnTo>
                    <a:pt x="23170" y="45"/>
                  </a:lnTo>
                  <a:lnTo>
                    <a:pt x="23439" y="201"/>
                  </a:lnTo>
                  <a:lnTo>
                    <a:pt x="23187" y="348"/>
                  </a:lnTo>
                  <a:lnTo>
                    <a:pt x="23125" y="383"/>
                  </a:lnTo>
                  <a:lnTo>
                    <a:pt x="22903" y="256"/>
                  </a:lnTo>
                  <a:lnTo>
                    <a:pt x="22808" y="199"/>
                  </a:lnTo>
                  <a:lnTo>
                    <a:pt x="22808" y="0"/>
                  </a:lnTo>
                  <a:lnTo>
                    <a:pt x="22790" y="0"/>
                  </a:lnTo>
                  <a:lnTo>
                    <a:pt x="22790" y="190"/>
                  </a:lnTo>
                  <a:lnTo>
                    <a:pt x="22475" y="8"/>
                  </a:lnTo>
                  <a:lnTo>
                    <a:pt x="22475" y="8"/>
                  </a:lnTo>
                  <a:lnTo>
                    <a:pt x="22473" y="8"/>
                  </a:lnTo>
                  <a:lnTo>
                    <a:pt x="22404" y="48"/>
                  </a:lnTo>
                  <a:lnTo>
                    <a:pt x="22156" y="192"/>
                  </a:lnTo>
                  <a:lnTo>
                    <a:pt x="22156" y="0"/>
                  </a:lnTo>
                  <a:lnTo>
                    <a:pt x="22140" y="0"/>
                  </a:lnTo>
                  <a:lnTo>
                    <a:pt x="22140" y="199"/>
                  </a:lnTo>
                  <a:lnTo>
                    <a:pt x="22140" y="201"/>
                  </a:lnTo>
                  <a:lnTo>
                    <a:pt x="21892" y="346"/>
                  </a:lnTo>
                  <a:lnTo>
                    <a:pt x="21826" y="383"/>
                  </a:lnTo>
                  <a:lnTo>
                    <a:pt x="21585" y="249"/>
                  </a:lnTo>
                  <a:lnTo>
                    <a:pt x="21507" y="201"/>
                  </a:lnTo>
                  <a:lnTo>
                    <a:pt x="21828" y="17"/>
                  </a:lnTo>
                  <a:lnTo>
                    <a:pt x="21828" y="17"/>
                  </a:lnTo>
                  <a:lnTo>
                    <a:pt x="21828" y="0"/>
                  </a:lnTo>
                  <a:lnTo>
                    <a:pt x="21814" y="0"/>
                  </a:lnTo>
                  <a:lnTo>
                    <a:pt x="21814" y="8"/>
                  </a:lnTo>
                  <a:lnTo>
                    <a:pt x="21625" y="119"/>
                  </a:lnTo>
                  <a:lnTo>
                    <a:pt x="21495" y="192"/>
                  </a:lnTo>
                  <a:lnTo>
                    <a:pt x="21400" y="140"/>
                  </a:lnTo>
                  <a:lnTo>
                    <a:pt x="21173" y="8"/>
                  </a:lnTo>
                  <a:lnTo>
                    <a:pt x="21173" y="0"/>
                  </a:lnTo>
                  <a:lnTo>
                    <a:pt x="21162" y="0"/>
                  </a:lnTo>
                  <a:lnTo>
                    <a:pt x="21162" y="17"/>
                  </a:lnTo>
                  <a:lnTo>
                    <a:pt x="21162" y="17"/>
                  </a:lnTo>
                  <a:lnTo>
                    <a:pt x="21242" y="64"/>
                  </a:lnTo>
                  <a:lnTo>
                    <a:pt x="21481" y="204"/>
                  </a:lnTo>
                  <a:lnTo>
                    <a:pt x="21433" y="230"/>
                  </a:lnTo>
                  <a:lnTo>
                    <a:pt x="21166" y="383"/>
                  </a:lnTo>
                  <a:lnTo>
                    <a:pt x="20847" y="199"/>
                  </a:lnTo>
                  <a:lnTo>
                    <a:pt x="20847" y="0"/>
                  </a:lnTo>
                  <a:lnTo>
                    <a:pt x="20836" y="0"/>
                  </a:lnTo>
                  <a:lnTo>
                    <a:pt x="20836" y="194"/>
                  </a:lnTo>
                  <a:lnTo>
                    <a:pt x="20514" y="8"/>
                  </a:lnTo>
                  <a:lnTo>
                    <a:pt x="20514" y="8"/>
                  </a:lnTo>
                  <a:lnTo>
                    <a:pt x="20514" y="8"/>
                  </a:lnTo>
                  <a:lnTo>
                    <a:pt x="20245" y="164"/>
                  </a:lnTo>
                  <a:lnTo>
                    <a:pt x="20198" y="192"/>
                  </a:lnTo>
                  <a:lnTo>
                    <a:pt x="20198" y="0"/>
                  </a:lnTo>
                  <a:lnTo>
                    <a:pt x="20181" y="0"/>
                  </a:lnTo>
                  <a:lnTo>
                    <a:pt x="20181" y="199"/>
                  </a:lnTo>
                  <a:lnTo>
                    <a:pt x="20004" y="303"/>
                  </a:lnTo>
                  <a:lnTo>
                    <a:pt x="19867" y="383"/>
                  </a:lnTo>
                  <a:lnTo>
                    <a:pt x="19732" y="308"/>
                  </a:lnTo>
                  <a:lnTo>
                    <a:pt x="19550" y="201"/>
                  </a:lnTo>
                  <a:lnTo>
                    <a:pt x="19869" y="17"/>
                  </a:lnTo>
                  <a:lnTo>
                    <a:pt x="19869" y="17"/>
                  </a:lnTo>
                  <a:lnTo>
                    <a:pt x="19869" y="0"/>
                  </a:lnTo>
                  <a:lnTo>
                    <a:pt x="19855" y="0"/>
                  </a:lnTo>
                  <a:lnTo>
                    <a:pt x="19855" y="8"/>
                  </a:lnTo>
                  <a:lnTo>
                    <a:pt x="19652" y="128"/>
                  </a:lnTo>
                  <a:lnTo>
                    <a:pt x="19536" y="194"/>
                  </a:lnTo>
                  <a:lnTo>
                    <a:pt x="19217" y="8"/>
                  </a:lnTo>
                  <a:lnTo>
                    <a:pt x="19217" y="0"/>
                  </a:lnTo>
                  <a:lnTo>
                    <a:pt x="19205" y="0"/>
                  </a:lnTo>
                  <a:lnTo>
                    <a:pt x="19205" y="17"/>
                  </a:lnTo>
                  <a:lnTo>
                    <a:pt x="19205" y="17"/>
                  </a:lnTo>
                  <a:lnTo>
                    <a:pt x="19243" y="41"/>
                  </a:lnTo>
                  <a:lnTo>
                    <a:pt x="19522" y="204"/>
                  </a:lnTo>
                  <a:lnTo>
                    <a:pt x="19475" y="230"/>
                  </a:lnTo>
                  <a:lnTo>
                    <a:pt x="19208" y="383"/>
                  </a:lnTo>
                  <a:lnTo>
                    <a:pt x="19144" y="346"/>
                  </a:lnTo>
                  <a:lnTo>
                    <a:pt x="18893" y="199"/>
                  </a:lnTo>
                  <a:lnTo>
                    <a:pt x="18893" y="0"/>
                  </a:lnTo>
                  <a:lnTo>
                    <a:pt x="18877" y="0"/>
                  </a:lnTo>
                  <a:lnTo>
                    <a:pt x="18877" y="192"/>
                  </a:lnTo>
                  <a:lnTo>
                    <a:pt x="18581" y="22"/>
                  </a:lnTo>
                  <a:lnTo>
                    <a:pt x="18560" y="8"/>
                  </a:lnTo>
                  <a:lnTo>
                    <a:pt x="18560" y="8"/>
                  </a:lnTo>
                  <a:lnTo>
                    <a:pt x="18560" y="8"/>
                  </a:lnTo>
                  <a:lnTo>
                    <a:pt x="18241" y="192"/>
                  </a:lnTo>
                  <a:lnTo>
                    <a:pt x="18241" y="0"/>
                  </a:lnTo>
                  <a:lnTo>
                    <a:pt x="18227" y="0"/>
                  </a:lnTo>
                  <a:lnTo>
                    <a:pt x="18227" y="199"/>
                  </a:lnTo>
                  <a:lnTo>
                    <a:pt x="18227" y="201"/>
                  </a:lnTo>
                  <a:lnTo>
                    <a:pt x="17976" y="346"/>
                  </a:lnTo>
                  <a:lnTo>
                    <a:pt x="17910" y="383"/>
                  </a:lnTo>
                  <a:lnTo>
                    <a:pt x="17672" y="249"/>
                  </a:lnTo>
                  <a:lnTo>
                    <a:pt x="17594" y="201"/>
                  </a:lnTo>
                  <a:lnTo>
                    <a:pt x="17913" y="17"/>
                  </a:lnTo>
                  <a:lnTo>
                    <a:pt x="17913" y="17"/>
                  </a:lnTo>
                  <a:lnTo>
                    <a:pt x="17913" y="0"/>
                  </a:lnTo>
                  <a:lnTo>
                    <a:pt x="17899" y="0"/>
                  </a:lnTo>
                  <a:lnTo>
                    <a:pt x="17899" y="8"/>
                  </a:lnTo>
                  <a:lnTo>
                    <a:pt x="17709" y="119"/>
                  </a:lnTo>
                  <a:lnTo>
                    <a:pt x="17580" y="192"/>
                  </a:lnTo>
                  <a:lnTo>
                    <a:pt x="17485" y="140"/>
                  </a:lnTo>
                  <a:lnTo>
                    <a:pt x="17258" y="8"/>
                  </a:lnTo>
                  <a:lnTo>
                    <a:pt x="17258" y="0"/>
                  </a:lnTo>
                  <a:lnTo>
                    <a:pt x="17246" y="0"/>
                  </a:lnTo>
                  <a:lnTo>
                    <a:pt x="17246" y="17"/>
                  </a:lnTo>
                  <a:lnTo>
                    <a:pt x="17246" y="17"/>
                  </a:lnTo>
                  <a:lnTo>
                    <a:pt x="17327" y="64"/>
                  </a:lnTo>
                  <a:lnTo>
                    <a:pt x="17565" y="204"/>
                  </a:lnTo>
                  <a:lnTo>
                    <a:pt x="17520" y="230"/>
                  </a:lnTo>
                  <a:lnTo>
                    <a:pt x="17251" y="383"/>
                  </a:lnTo>
                  <a:lnTo>
                    <a:pt x="16934" y="199"/>
                  </a:lnTo>
                  <a:lnTo>
                    <a:pt x="16934" y="0"/>
                  </a:lnTo>
                  <a:lnTo>
                    <a:pt x="16923" y="0"/>
                  </a:lnTo>
                  <a:lnTo>
                    <a:pt x="16923" y="194"/>
                  </a:lnTo>
                  <a:lnTo>
                    <a:pt x="16601" y="8"/>
                  </a:lnTo>
                  <a:lnTo>
                    <a:pt x="16601" y="8"/>
                  </a:lnTo>
                  <a:lnTo>
                    <a:pt x="16599" y="8"/>
                  </a:lnTo>
                  <a:lnTo>
                    <a:pt x="16332" y="164"/>
                  </a:lnTo>
                  <a:lnTo>
                    <a:pt x="16282" y="192"/>
                  </a:lnTo>
                  <a:lnTo>
                    <a:pt x="16282" y="0"/>
                  </a:lnTo>
                  <a:lnTo>
                    <a:pt x="16271" y="0"/>
                  </a:lnTo>
                  <a:lnTo>
                    <a:pt x="16271" y="199"/>
                  </a:lnTo>
                  <a:lnTo>
                    <a:pt x="15952" y="383"/>
                  </a:lnTo>
                  <a:lnTo>
                    <a:pt x="15758" y="272"/>
                  </a:lnTo>
                  <a:lnTo>
                    <a:pt x="15637" y="201"/>
                  </a:lnTo>
                  <a:lnTo>
                    <a:pt x="15888" y="57"/>
                  </a:lnTo>
                  <a:lnTo>
                    <a:pt x="15954" y="17"/>
                  </a:lnTo>
                  <a:lnTo>
                    <a:pt x="15954" y="17"/>
                  </a:lnTo>
                  <a:lnTo>
                    <a:pt x="15954" y="0"/>
                  </a:lnTo>
                  <a:lnTo>
                    <a:pt x="15940" y="0"/>
                  </a:lnTo>
                  <a:lnTo>
                    <a:pt x="15940" y="8"/>
                  </a:lnTo>
                  <a:lnTo>
                    <a:pt x="15666" y="171"/>
                  </a:lnTo>
                  <a:lnTo>
                    <a:pt x="15623" y="192"/>
                  </a:lnTo>
                  <a:lnTo>
                    <a:pt x="15505" y="126"/>
                  </a:lnTo>
                  <a:lnTo>
                    <a:pt x="15304" y="8"/>
                  </a:lnTo>
                  <a:lnTo>
                    <a:pt x="15304" y="0"/>
                  </a:lnTo>
                  <a:lnTo>
                    <a:pt x="15292" y="0"/>
                  </a:lnTo>
                  <a:lnTo>
                    <a:pt x="15292" y="17"/>
                  </a:lnTo>
                  <a:lnTo>
                    <a:pt x="15292" y="17"/>
                  </a:lnTo>
                  <a:lnTo>
                    <a:pt x="15363" y="60"/>
                  </a:lnTo>
                  <a:lnTo>
                    <a:pt x="15609" y="201"/>
                  </a:lnTo>
                  <a:lnTo>
                    <a:pt x="15470" y="284"/>
                  </a:lnTo>
                  <a:lnTo>
                    <a:pt x="15295" y="383"/>
                  </a:lnTo>
                  <a:lnTo>
                    <a:pt x="15229" y="346"/>
                  </a:lnTo>
                  <a:lnTo>
                    <a:pt x="14978" y="199"/>
                  </a:lnTo>
                  <a:lnTo>
                    <a:pt x="14978" y="0"/>
                  </a:lnTo>
                  <a:lnTo>
                    <a:pt x="14962" y="0"/>
                  </a:lnTo>
                  <a:lnTo>
                    <a:pt x="14962" y="192"/>
                  </a:lnTo>
                  <a:lnTo>
                    <a:pt x="14666" y="22"/>
                  </a:lnTo>
                  <a:lnTo>
                    <a:pt x="14645" y="8"/>
                  </a:lnTo>
                  <a:lnTo>
                    <a:pt x="14645" y="8"/>
                  </a:lnTo>
                  <a:lnTo>
                    <a:pt x="14645" y="8"/>
                  </a:lnTo>
                  <a:lnTo>
                    <a:pt x="14326" y="192"/>
                  </a:lnTo>
                  <a:lnTo>
                    <a:pt x="14326" y="0"/>
                  </a:lnTo>
                  <a:lnTo>
                    <a:pt x="14309" y="0"/>
                  </a:lnTo>
                  <a:lnTo>
                    <a:pt x="14309" y="199"/>
                  </a:lnTo>
                  <a:lnTo>
                    <a:pt x="13995" y="383"/>
                  </a:lnTo>
                  <a:lnTo>
                    <a:pt x="13702" y="218"/>
                  </a:lnTo>
                  <a:lnTo>
                    <a:pt x="13678" y="204"/>
                  </a:lnTo>
                  <a:lnTo>
                    <a:pt x="13997" y="17"/>
                  </a:lnTo>
                  <a:lnTo>
                    <a:pt x="13997" y="0"/>
                  </a:lnTo>
                  <a:lnTo>
                    <a:pt x="13986" y="0"/>
                  </a:lnTo>
                  <a:lnTo>
                    <a:pt x="13986" y="8"/>
                  </a:lnTo>
                  <a:lnTo>
                    <a:pt x="13794" y="119"/>
                  </a:lnTo>
                  <a:lnTo>
                    <a:pt x="13664" y="192"/>
                  </a:lnTo>
                  <a:lnTo>
                    <a:pt x="13546" y="126"/>
                  </a:lnTo>
                  <a:lnTo>
                    <a:pt x="13345" y="8"/>
                  </a:lnTo>
                  <a:lnTo>
                    <a:pt x="13345" y="0"/>
                  </a:lnTo>
                  <a:lnTo>
                    <a:pt x="13334" y="0"/>
                  </a:lnTo>
                  <a:lnTo>
                    <a:pt x="13334" y="17"/>
                  </a:lnTo>
                  <a:lnTo>
                    <a:pt x="13334" y="17"/>
                  </a:lnTo>
                  <a:lnTo>
                    <a:pt x="13463" y="93"/>
                  </a:lnTo>
                  <a:lnTo>
                    <a:pt x="13653" y="204"/>
                  </a:lnTo>
                  <a:lnTo>
                    <a:pt x="13605" y="230"/>
                  </a:lnTo>
                  <a:lnTo>
                    <a:pt x="13336" y="383"/>
                  </a:lnTo>
                  <a:lnTo>
                    <a:pt x="13019" y="199"/>
                  </a:lnTo>
                  <a:lnTo>
                    <a:pt x="13019" y="0"/>
                  </a:lnTo>
                  <a:lnTo>
                    <a:pt x="13007" y="0"/>
                  </a:lnTo>
                  <a:lnTo>
                    <a:pt x="13007" y="194"/>
                  </a:lnTo>
                  <a:lnTo>
                    <a:pt x="12686" y="8"/>
                  </a:lnTo>
                  <a:lnTo>
                    <a:pt x="12686" y="8"/>
                  </a:lnTo>
                  <a:lnTo>
                    <a:pt x="12686" y="8"/>
                  </a:lnTo>
                  <a:lnTo>
                    <a:pt x="12658" y="24"/>
                  </a:lnTo>
                  <a:lnTo>
                    <a:pt x="12367" y="192"/>
                  </a:lnTo>
                  <a:lnTo>
                    <a:pt x="12367" y="0"/>
                  </a:lnTo>
                  <a:lnTo>
                    <a:pt x="12353" y="0"/>
                  </a:lnTo>
                  <a:lnTo>
                    <a:pt x="12353" y="199"/>
                  </a:lnTo>
                  <a:lnTo>
                    <a:pt x="12329" y="213"/>
                  </a:lnTo>
                  <a:lnTo>
                    <a:pt x="12036" y="383"/>
                  </a:lnTo>
                  <a:lnTo>
                    <a:pt x="11902" y="308"/>
                  </a:lnTo>
                  <a:lnTo>
                    <a:pt x="11720" y="201"/>
                  </a:lnTo>
                  <a:lnTo>
                    <a:pt x="12039" y="17"/>
                  </a:lnTo>
                  <a:lnTo>
                    <a:pt x="12039" y="17"/>
                  </a:lnTo>
                  <a:lnTo>
                    <a:pt x="12039" y="0"/>
                  </a:lnTo>
                  <a:lnTo>
                    <a:pt x="12027" y="0"/>
                  </a:lnTo>
                  <a:lnTo>
                    <a:pt x="12027" y="8"/>
                  </a:lnTo>
                  <a:lnTo>
                    <a:pt x="11800" y="140"/>
                  </a:lnTo>
                  <a:lnTo>
                    <a:pt x="11706" y="194"/>
                  </a:lnTo>
                  <a:lnTo>
                    <a:pt x="11389" y="8"/>
                  </a:lnTo>
                  <a:lnTo>
                    <a:pt x="11389" y="0"/>
                  </a:lnTo>
                  <a:lnTo>
                    <a:pt x="11377" y="0"/>
                  </a:lnTo>
                  <a:lnTo>
                    <a:pt x="11377" y="17"/>
                  </a:lnTo>
                  <a:lnTo>
                    <a:pt x="11377" y="17"/>
                  </a:lnTo>
                  <a:lnTo>
                    <a:pt x="11415" y="41"/>
                  </a:lnTo>
                  <a:lnTo>
                    <a:pt x="11694" y="204"/>
                  </a:lnTo>
                  <a:lnTo>
                    <a:pt x="11552" y="284"/>
                  </a:lnTo>
                  <a:lnTo>
                    <a:pt x="11379" y="383"/>
                  </a:lnTo>
                  <a:lnTo>
                    <a:pt x="11127" y="237"/>
                  </a:lnTo>
                  <a:lnTo>
                    <a:pt x="11060" y="199"/>
                  </a:lnTo>
                  <a:lnTo>
                    <a:pt x="11060" y="0"/>
                  </a:lnTo>
                  <a:lnTo>
                    <a:pt x="11046" y="0"/>
                  </a:lnTo>
                  <a:lnTo>
                    <a:pt x="11046" y="192"/>
                  </a:lnTo>
                  <a:lnTo>
                    <a:pt x="10753" y="22"/>
                  </a:lnTo>
                  <a:lnTo>
                    <a:pt x="10730" y="8"/>
                  </a:lnTo>
                  <a:lnTo>
                    <a:pt x="10730" y="8"/>
                  </a:lnTo>
                  <a:lnTo>
                    <a:pt x="10730" y="8"/>
                  </a:lnTo>
                  <a:lnTo>
                    <a:pt x="10411" y="192"/>
                  </a:lnTo>
                  <a:lnTo>
                    <a:pt x="10411" y="0"/>
                  </a:lnTo>
                  <a:lnTo>
                    <a:pt x="10397" y="0"/>
                  </a:lnTo>
                  <a:lnTo>
                    <a:pt x="10397" y="199"/>
                  </a:lnTo>
                  <a:lnTo>
                    <a:pt x="10080" y="383"/>
                  </a:lnTo>
                  <a:lnTo>
                    <a:pt x="9789" y="218"/>
                  </a:lnTo>
                  <a:lnTo>
                    <a:pt x="9763" y="204"/>
                  </a:lnTo>
                  <a:lnTo>
                    <a:pt x="10085" y="17"/>
                  </a:lnTo>
                  <a:lnTo>
                    <a:pt x="10085" y="0"/>
                  </a:lnTo>
                  <a:lnTo>
                    <a:pt x="10070" y="0"/>
                  </a:lnTo>
                  <a:lnTo>
                    <a:pt x="10070" y="8"/>
                  </a:lnTo>
                  <a:lnTo>
                    <a:pt x="9881" y="119"/>
                  </a:lnTo>
                  <a:lnTo>
                    <a:pt x="9749" y="192"/>
                  </a:lnTo>
                  <a:lnTo>
                    <a:pt x="9633" y="126"/>
                  </a:lnTo>
                  <a:lnTo>
                    <a:pt x="9430" y="8"/>
                  </a:lnTo>
                  <a:lnTo>
                    <a:pt x="9430" y="0"/>
                  </a:lnTo>
                  <a:lnTo>
                    <a:pt x="9418" y="0"/>
                  </a:lnTo>
                  <a:lnTo>
                    <a:pt x="9418" y="17"/>
                  </a:lnTo>
                  <a:lnTo>
                    <a:pt x="9418" y="17"/>
                  </a:lnTo>
                  <a:lnTo>
                    <a:pt x="9548" y="93"/>
                  </a:lnTo>
                  <a:lnTo>
                    <a:pt x="9737" y="204"/>
                  </a:lnTo>
                  <a:lnTo>
                    <a:pt x="9690" y="230"/>
                  </a:lnTo>
                  <a:lnTo>
                    <a:pt x="9421" y="383"/>
                  </a:lnTo>
                  <a:lnTo>
                    <a:pt x="9104" y="199"/>
                  </a:lnTo>
                  <a:lnTo>
                    <a:pt x="9104" y="0"/>
                  </a:lnTo>
                  <a:lnTo>
                    <a:pt x="9092" y="0"/>
                  </a:lnTo>
                  <a:lnTo>
                    <a:pt x="9092" y="194"/>
                  </a:lnTo>
                  <a:lnTo>
                    <a:pt x="8771" y="8"/>
                  </a:lnTo>
                  <a:lnTo>
                    <a:pt x="8771" y="8"/>
                  </a:lnTo>
                  <a:lnTo>
                    <a:pt x="8771" y="8"/>
                  </a:lnTo>
                  <a:lnTo>
                    <a:pt x="8745" y="24"/>
                  </a:lnTo>
                  <a:lnTo>
                    <a:pt x="8454" y="192"/>
                  </a:lnTo>
                  <a:lnTo>
                    <a:pt x="8454" y="0"/>
                  </a:lnTo>
                  <a:lnTo>
                    <a:pt x="8442" y="0"/>
                  </a:lnTo>
                  <a:lnTo>
                    <a:pt x="8442" y="199"/>
                  </a:lnTo>
                  <a:lnTo>
                    <a:pt x="8121" y="383"/>
                  </a:lnTo>
                  <a:lnTo>
                    <a:pt x="7930" y="272"/>
                  </a:lnTo>
                  <a:lnTo>
                    <a:pt x="7807" y="201"/>
                  </a:lnTo>
                  <a:lnTo>
                    <a:pt x="8067" y="52"/>
                  </a:lnTo>
                  <a:lnTo>
                    <a:pt x="8126" y="17"/>
                  </a:lnTo>
                  <a:lnTo>
                    <a:pt x="8126" y="17"/>
                  </a:lnTo>
                  <a:lnTo>
                    <a:pt x="8126" y="0"/>
                  </a:lnTo>
                  <a:lnTo>
                    <a:pt x="8112" y="0"/>
                  </a:lnTo>
                  <a:lnTo>
                    <a:pt x="8112" y="8"/>
                  </a:lnTo>
                  <a:lnTo>
                    <a:pt x="7819" y="180"/>
                  </a:lnTo>
                  <a:lnTo>
                    <a:pt x="7795" y="192"/>
                  </a:lnTo>
                  <a:lnTo>
                    <a:pt x="7677" y="126"/>
                  </a:lnTo>
                  <a:lnTo>
                    <a:pt x="7474" y="8"/>
                  </a:lnTo>
                  <a:lnTo>
                    <a:pt x="7474" y="0"/>
                  </a:lnTo>
                  <a:lnTo>
                    <a:pt x="7462" y="0"/>
                  </a:lnTo>
                  <a:lnTo>
                    <a:pt x="7462" y="17"/>
                  </a:lnTo>
                  <a:lnTo>
                    <a:pt x="7462" y="17"/>
                  </a:lnTo>
                  <a:lnTo>
                    <a:pt x="7535" y="60"/>
                  </a:lnTo>
                  <a:lnTo>
                    <a:pt x="7781" y="201"/>
                  </a:lnTo>
                  <a:lnTo>
                    <a:pt x="7611" y="301"/>
                  </a:lnTo>
                  <a:lnTo>
                    <a:pt x="7464" y="383"/>
                  </a:lnTo>
                  <a:lnTo>
                    <a:pt x="7327" y="303"/>
                  </a:lnTo>
                  <a:lnTo>
                    <a:pt x="7148" y="199"/>
                  </a:lnTo>
                  <a:lnTo>
                    <a:pt x="7148" y="0"/>
                  </a:lnTo>
                  <a:lnTo>
                    <a:pt x="7136" y="0"/>
                  </a:lnTo>
                  <a:lnTo>
                    <a:pt x="7136" y="194"/>
                  </a:lnTo>
                  <a:lnTo>
                    <a:pt x="7126" y="187"/>
                  </a:lnTo>
                  <a:lnTo>
                    <a:pt x="6814" y="8"/>
                  </a:lnTo>
                  <a:lnTo>
                    <a:pt x="6814" y="8"/>
                  </a:lnTo>
                  <a:lnTo>
                    <a:pt x="6814" y="8"/>
                  </a:lnTo>
                  <a:lnTo>
                    <a:pt x="6682" y="86"/>
                  </a:lnTo>
                  <a:lnTo>
                    <a:pt x="6495" y="192"/>
                  </a:lnTo>
                  <a:lnTo>
                    <a:pt x="6495" y="0"/>
                  </a:lnTo>
                  <a:lnTo>
                    <a:pt x="6481" y="0"/>
                  </a:lnTo>
                  <a:lnTo>
                    <a:pt x="6481" y="199"/>
                  </a:lnTo>
                  <a:lnTo>
                    <a:pt x="6292" y="310"/>
                  </a:lnTo>
                  <a:lnTo>
                    <a:pt x="6165" y="383"/>
                  </a:lnTo>
                  <a:lnTo>
                    <a:pt x="6002" y="291"/>
                  </a:lnTo>
                  <a:lnTo>
                    <a:pt x="5874" y="218"/>
                  </a:lnTo>
                  <a:lnTo>
                    <a:pt x="5848" y="204"/>
                  </a:lnTo>
                  <a:lnTo>
                    <a:pt x="6169" y="17"/>
                  </a:lnTo>
                  <a:lnTo>
                    <a:pt x="6169" y="17"/>
                  </a:lnTo>
                  <a:lnTo>
                    <a:pt x="6169" y="0"/>
                  </a:lnTo>
                  <a:lnTo>
                    <a:pt x="6155" y="0"/>
                  </a:lnTo>
                  <a:lnTo>
                    <a:pt x="6155" y="8"/>
                  </a:lnTo>
                  <a:lnTo>
                    <a:pt x="5966" y="119"/>
                  </a:lnTo>
                  <a:lnTo>
                    <a:pt x="5836" y="192"/>
                  </a:lnTo>
                  <a:lnTo>
                    <a:pt x="5718" y="126"/>
                  </a:lnTo>
                  <a:lnTo>
                    <a:pt x="5515" y="8"/>
                  </a:lnTo>
                  <a:lnTo>
                    <a:pt x="5515" y="0"/>
                  </a:lnTo>
                  <a:lnTo>
                    <a:pt x="5503" y="0"/>
                  </a:lnTo>
                  <a:lnTo>
                    <a:pt x="5503" y="17"/>
                  </a:lnTo>
                  <a:lnTo>
                    <a:pt x="5503" y="17"/>
                  </a:lnTo>
                  <a:lnTo>
                    <a:pt x="5635" y="93"/>
                  </a:lnTo>
                  <a:lnTo>
                    <a:pt x="5671" y="114"/>
                  </a:lnTo>
                  <a:lnTo>
                    <a:pt x="5822" y="204"/>
                  </a:lnTo>
                  <a:lnTo>
                    <a:pt x="5775" y="230"/>
                  </a:lnTo>
                  <a:lnTo>
                    <a:pt x="5671" y="291"/>
                  </a:lnTo>
                  <a:lnTo>
                    <a:pt x="5508" y="383"/>
                  </a:lnTo>
                  <a:lnTo>
                    <a:pt x="5189" y="199"/>
                  </a:lnTo>
                  <a:lnTo>
                    <a:pt x="5189" y="0"/>
                  </a:lnTo>
                  <a:lnTo>
                    <a:pt x="5177" y="0"/>
                  </a:lnTo>
                  <a:lnTo>
                    <a:pt x="5177" y="194"/>
                  </a:lnTo>
                  <a:lnTo>
                    <a:pt x="4858" y="8"/>
                  </a:lnTo>
                  <a:lnTo>
                    <a:pt x="4856" y="8"/>
                  </a:lnTo>
                  <a:lnTo>
                    <a:pt x="4856" y="8"/>
                  </a:lnTo>
                  <a:lnTo>
                    <a:pt x="4539" y="192"/>
                  </a:lnTo>
                  <a:lnTo>
                    <a:pt x="4539" y="0"/>
                  </a:lnTo>
                  <a:lnTo>
                    <a:pt x="4527" y="0"/>
                  </a:lnTo>
                  <a:lnTo>
                    <a:pt x="4527" y="199"/>
                  </a:lnTo>
                  <a:lnTo>
                    <a:pt x="4208" y="383"/>
                  </a:lnTo>
                  <a:lnTo>
                    <a:pt x="4015" y="272"/>
                  </a:lnTo>
                  <a:lnTo>
                    <a:pt x="3894" y="201"/>
                  </a:lnTo>
                  <a:lnTo>
                    <a:pt x="4152" y="52"/>
                  </a:lnTo>
                  <a:lnTo>
                    <a:pt x="4211" y="17"/>
                  </a:lnTo>
                  <a:lnTo>
                    <a:pt x="4211" y="17"/>
                  </a:lnTo>
                  <a:lnTo>
                    <a:pt x="4211" y="0"/>
                  </a:lnTo>
                  <a:lnTo>
                    <a:pt x="4196" y="0"/>
                  </a:lnTo>
                  <a:lnTo>
                    <a:pt x="4196" y="8"/>
                  </a:lnTo>
                  <a:lnTo>
                    <a:pt x="3903" y="180"/>
                  </a:lnTo>
                  <a:lnTo>
                    <a:pt x="3880" y="192"/>
                  </a:lnTo>
                  <a:lnTo>
                    <a:pt x="3762" y="126"/>
                  </a:lnTo>
                  <a:lnTo>
                    <a:pt x="3558" y="8"/>
                  </a:lnTo>
                  <a:lnTo>
                    <a:pt x="3558" y="0"/>
                  </a:lnTo>
                  <a:lnTo>
                    <a:pt x="3547" y="0"/>
                  </a:lnTo>
                  <a:lnTo>
                    <a:pt x="3547" y="17"/>
                  </a:lnTo>
                  <a:lnTo>
                    <a:pt x="3547" y="17"/>
                  </a:lnTo>
                  <a:lnTo>
                    <a:pt x="3620" y="60"/>
                  </a:lnTo>
                  <a:lnTo>
                    <a:pt x="3866" y="201"/>
                  </a:lnTo>
                  <a:lnTo>
                    <a:pt x="3698" y="301"/>
                  </a:lnTo>
                  <a:lnTo>
                    <a:pt x="3551" y="383"/>
                  </a:lnTo>
                  <a:lnTo>
                    <a:pt x="3412" y="303"/>
                  </a:lnTo>
                  <a:lnTo>
                    <a:pt x="3393" y="291"/>
                  </a:lnTo>
                  <a:lnTo>
                    <a:pt x="3235" y="199"/>
                  </a:lnTo>
                  <a:lnTo>
                    <a:pt x="3235" y="0"/>
                  </a:lnTo>
                  <a:lnTo>
                    <a:pt x="3223" y="0"/>
                  </a:lnTo>
                  <a:lnTo>
                    <a:pt x="3223" y="194"/>
                  </a:lnTo>
                  <a:lnTo>
                    <a:pt x="3211" y="187"/>
                  </a:lnTo>
                  <a:lnTo>
                    <a:pt x="2902" y="8"/>
                  </a:lnTo>
                  <a:lnTo>
                    <a:pt x="2902" y="8"/>
                  </a:lnTo>
                  <a:lnTo>
                    <a:pt x="2902" y="8"/>
                  </a:lnTo>
                  <a:lnTo>
                    <a:pt x="2767" y="86"/>
                  </a:lnTo>
                  <a:lnTo>
                    <a:pt x="2583" y="192"/>
                  </a:lnTo>
                  <a:lnTo>
                    <a:pt x="2583" y="0"/>
                  </a:lnTo>
                  <a:lnTo>
                    <a:pt x="2566" y="0"/>
                  </a:lnTo>
                  <a:lnTo>
                    <a:pt x="2566" y="199"/>
                  </a:lnTo>
                  <a:lnTo>
                    <a:pt x="2472" y="256"/>
                  </a:lnTo>
                  <a:lnTo>
                    <a:pt x="2249" y="383"/>
                  </a:lnTo>
                  <a:lnTo>
                    <a:pt x="2089" y="291"/>
                  </a:lnTo>
                  <a:lnTo>
                    <a:pt x="1935" y="201"/>
                  </a:lnTo>
                  <a:lnTo>
                    <a:pt x="1994" y="168"/>
                  </a:lnTo>
                  <a:lnTo>
                    <a:pt x="2254" y="17"/>
                  </a:lnTo>
                  <a:lnTo>
                    <a:pt x="2254" y="17"/>
                  </a:lnTo>
                  <a:lnTo>
                    <a:pt x="2254" y="0"/>
                  </a:lnTo>
                  <a:lnTo>
                    <a:pt x="2242" y="0"/>
                  </a:lnTo>
                  <a:lnTo>
                    <a:pt x="2242" y="8"/>
                  </a:lnTo>
                  <a:lnTo>
                    <a:pt x="2027" y="133"/>
                  </a:lnTo>
                  <a:lnTo>
                    <a:pt x="1921" y="192"/>
                  </a:lnTo>
                  <a:lnTo>
                    <a:pt x="1909" y="185"/>
                  </a:lnTo>
                  <a:lnTo>
                    <a:pt x="1604" y="8"/>
                  </a:lnTo>
                  <a:lnTo>
                    <a:pt x="1604" y="0"/>
                  </a:lnTo>
                  <a:lnTo>
                    <a:pt x="1593" y="0"/>
                  </a:lnTo>
                  <a:lnTo>
                    <a:pt x="1593" y="17"/>
                  </a:lnTo>
                  <a:lnTo>
                    <a:pt x="1593" y="17"/>
                  </a:lnTo>
                  <a:lnTo>
                    <a:pt x="1640" y="45"/>
                  </a:lnTo>
                  <a:lnTo>
                    <a:pt x="1909" y="201"/>
                  </a:lnTo>
                  <a:lnTo>
                    <a:pt x="1732" y="305"/>
                  </a:lnTo>
                  <a:lnTo>
                    <a:pt x="1595" y="383"/>
                  </a:lnTo>
                  <a:lnTo>
                    <a:pt x="1274" y="197"/>
                  </a:lnTo>
                  <a:lnTo>
                    <a:pt x="1274" y="0"/>
                  </a:lnTo>
                  <a:lnTo>
                    <a:pt x="1259" y="0"/>
                  </a:lnTo>
                  <a:lnTo>
                    <a:pt x="1259" y="190"/>
                  </a:lnTo>
                  <a:lnTo>
                    <a:pt x="945" y="8"/>
                  </a:lnTo>
                  <a:lnTo>
                    <a:pt x="945" y="10"/>
                  </a:lnTo>
                  <a:lnTo>
                    <a:pt x="943" y="8"/>
                  </a:lnTo>
                  <a:lnTo>
                    <a:pt x="626" y="192"/>
                  </a:lnTo>
                  <a:lnTo>
                    <a:pt x="624" y="192"/>
                  </a:lnTo>
                  <a:lnTo>
                    <a:pt x="624" y="0"/>
                  </a:lnTo>
                  <a:lnTo>
                    <a:pt x="612" y="0"/>
                  </a:lnTo>
                  <a:close/>
                  <a:moveTo>
                    <a:pt x="416" y="1964"/>
                  </a:moveTo>
                  <a:lnTo>
                    <a:pt x="295" y="1894"/>
                  </a:lnTo>
                  <a:lnTo>
                    <a:pt x="295" y="1530"/>
                  </a:lnTo>
                  <a:lnTo>
                    <a:pt x="612" y="1345"/>
                  </a:lnTo>
                  <a:lnTo>
                    <a:pt x="612" y="1714"/>
                  </a:lnTo>
                  <a:lnTo>
                    <a:pt x="612" y="1714"/>
                  </a:lnTo>
                  <a:lnTo>
                    <a:pt x="931" y="1898"/>
                  </a:lnTo>
                  <a:lnTo>
                    <a:pt x="671" y="2047"/>
                  </a:lnTo>
                  <a:lnTo>
                    <a:pt x="617" y="2080"/>
                  </a:lnTo>
                  <a:lnTo>
                    <a:pt x="416" y="1964"/>
                  </a:lnTo>
                  <a:close/>
                  <a:moveTo>
                    <a:pt x="1909" y="2463"/>
                  </a:moveTo>
                  <a:lnTo>
                    <a:pt x="1595" y="2643"/>
                  </a:lnTo>
                  <a:lnTo>
                    <a:pt x="1562" y="2626"/>
                  </a:lnTo>
                  <a:lnTo>
                    <a:pt x="1274" y="2456"/>
                  </a:lnTo>
                  <a:lnTo>
                    <a:pt x="1274" y="2092"/>
                  </a:lnTo>
                  <a:lnTo>
                    <a:pt x="1593" y="1910"/>
                  </a:lnTo>
                  <a:lnTo>
                    <a:pt x="1593" y="2281"/>
                  </a:lnTo>
                  <a:lnTo>
                    <a:pt x="1909" y="2463"/>
                  </a:lnTo>
                  <a:close/>
                  <a:moveTo>
                    <a:pt x="2887" y="1898"/>
                  </a:moveTo>
                  <a:lnTo>
                    <a:pt x="2734" y="1986"/>
                  </a:lnTo>
                  <a:lnTo>
                    <a:pt x="2571" y="2080"/>
                  </a:lnTo>
                  <a:lnTo>
                    <a:pt x="2521" y="2052"/>
                  </a:lnTo>
                  <a:lnTo>
                    <a:pt x="2254" y="1894"/>
                  </a:lnTo>
                  <a:lnTo>
                    <a:pt x="2254" y="1530"/>
                  </a:lnTo>
                  <a:lnTo>
                    <a:pt x="2415" y="1435"/>
                  </a:lnTo>
                  <a:lnTo>
                    <a:pt x="2538" y="1362"/>
                  </a:lnTo>
                  <a:lnTo>
                    <a:pt x="2568" y="1345"/>
                  </a:lnTo>
                  <a:lnTo>
                    <a:pt x="2568" y="1714"/>
                  </a:lnTo>
                  <a:lnTo>
                    <a:pt x="2568" y="1714"/>
                  </a:lnTo>
                  <a:lnTo>
                    <a:pt x="2887" y="1898"/>
                  </a:lnTo>
                  <a:close/>
                  <a:moveTo>
                    <a:pt x="3866" y="2463"/>
                  </a:moveTo>
                  <a:lnTo>
                    <a:pt x="3551" y="2643"/>
                  </a:lnTo>
                  <a:lnTo>
                    <a:pt x="3393" y="2553"/>
                  </a:lnTo>
                  <a:lnTo>
                    <a:pt x="3339" y="2522"/>
                  </a:lnTo>
                  <a:lnTo>
                    <a:pt x="3235" y="2461"/>
                  </a:lnTo>
                  <a:lnTo>
                    <a:pt x="3235" y="2092"/>
                  </a:lnTo>
                  <a:lnTo>
                    <a:pt x="3518" y="1927"/>
                  </a:lnTo>
                  <a:lnTo>
                    <a:pt x="3547" y="1910"/>
                  </a:lnTo>
                  <a:lnTo>
                    <a:pt x="3547" y="2281"/>
                  </a:lnTo>
                  <a:lnTo>
                    <a:pt x="3866" y="2463"/>
                  </a:lnTo>
                  <a:close/>
                  <a:moveTo>
                    <a:pt x="4846" y="1898"/>
                  </a:moveTo>
                  <a:lnTo>
                    <a:pt x="4530" y="2080"/>
                  </a:lnTo>
                  <a:lnTo>
                    <a:pt x="4442" y="2028"/>
                  </a:lnTo>
                  <a:lnTo>
                    <a:pt x="4371" y="1988"/>
                  </a:lnTo>
                  <a:lnTo>
                    <a:pt x="4213" y="1894"/>
                  </a:lnTo>
                  <a:lnTo>
                    <a:pt x="4213" y="1527"/>
                  </a:lnTo>
                  <a:lnTo>
                    <a:pt x="4527" y="1345"/>
                  </a:lnTo>
                  <a:lnTo>
                    <a:pt x="4527" y="1714"/>
                  </a:lnTo>
                  <a:lnTo>
                    <a:pt x="4527" y="1714"/>
                  </a:lnTo>
                  <a:lnTo>
                    <a:pt x="4846" y="1898"/>
                  </a:lnTo>
                  <a:close/>
                  <a:moveTo>
                    <a:pt x="5822" y="2463"/>
                  </a:moveTo>
                  <a:lnTo>
                    <a:pt x="5671" y="2553"/>
                  </a:lnTo>
                  <a:lnTo>
                    <a:pt x="5671" y="2553"/>
                  </a:lnTo>
                  <a:lnTo>
                    <a:pt x="5510" y="2643"/>
                  </a:lnTo>
                  <a:lnTo>
                    <a:pt x="5224" y="2482"/>
                  </a:lnTo>
                  <a:lnTo>
                    <a:pt x="5189" y="2461"/>
                  </a:lnTo>
                  <a:lnTo>
                    <a:pt x="5189" y="2092"/>
                  </a:lnTo>
                  <a:lnTo>
                    <a:pt x="5354" y="1998"/>
                  </a:lnTo>
                  <a:lnTo>
                    <a:pt x="5503" y="1910"/>
                  </a:lnTo>
                  <a:lnTo>
                    <a:pt x="5503" y="2281"/>
                  </a:lnTo>
                  <a:lnTo>
                    <a:pt x="5822" y="2463"/>
                  </a:lnTo>
                  <a:close/>
                  <a:moveTo>
                    <a:pt x="6803" y="1898"/>
                  </a:moveTo>
                  <a:lnTo>
                    <a:pt x="6649" y="1986"/>
                  </a:lnTo>
                  <a:lnTo>
                    <a:pt x="6486" y="2080"/>
                  </a:lnTo>
                  <a:lnTo>
                    <a:pt x="6439" y="2052"/>
                  </a:lnTo>
                  <a:lnTo>
                    <a:pt x="6167" y="1894"/>
                  </a:lnTo>
                  <a:lnTo>
                    <a:pt x="6167" y="1527"/>
                  </a:lnTo>
                  <a:lnTo>
                    <a:pt x="6484" y="1345"/>
                  </a:lnTo>
                  <a:lnTo>
                    <a:pt x="6484" y="1714"/>
                  </a:lnTo>
                  <a:lnTo>
                    <a:pt x="6484" y="1714"/>
                  </a:lnTo>
                  <a:lnTo>
                    <a:pt x="6803" y="1898"/>
                  </a:lnTo>
                  <a:close/>
                  <a:moveTo>
                    <a:pt x="7779" y="2463"/>
                  </a:moveTo>
                  <a:lnTo>
                    <a:pt x="7467" y="2643"/>
                  </a:lnTo>
                  <a:lnTo>
                    <a:pt x="7254" y="2522"/>
                  </a:lnTo>
                  <a:lnTo>
                    <a:pt x="7148" y="2461"/>
                  </a:lnTo>
                  <a:lnTo>
                    <a:pt x="7148" y="2092"/>
                  </a:lnTo>
                  <a:lnTo>
                    <a:pt x="7434" y="1927"/>
                  </a:lnTo>
                  <a:lnTo>
                    <a:pt x="7462" y="1910"/>
                  </a:lnTo>
                  <a:lnTo>
                    <a:pt x="7462" y="2281"/>
                  </a:lnTo>
                  <a:lnTo>
                    <a:pt x="7779" y="2463"/>
                  </a:lnTo>
                  <a:close/>
                  <a:moveTo>
                    <a:pt x="8759" y="1898"/>
                  </a:moveTo>
                  <a:lnTo>
                    <a:pt x="8445" y="2080"/>
                  </a:lnTo>
                  <a:lnTo>
                    <a:pt x="8223" y="1953"/>
                  </a:lnTo>
                  <a:lnTo>
                    <a:pt x="8123" y="1894"/>
                  </a:lnTo>
                  <a:lnTo>
                    <a:pt x="8123" y="1530"/>
                  </a:lnTo>
                  <a:lnTo>
                    <a:pt x="8442" y="1345"/>
                  </a:lnTo>
                  <a:lnTo>
                    <a:pt x="8442" y="1714"/>
                  </a:lnTo>
                  <a:lnTo>
                    <a:pt x="8442" y="1714"/>
                  </a:lnTo>
                  <a:lnTo>
                    <a:pt x="8759" y="1898"/>
                  </a:lnTo>
                  <a:close/>
                  <a:moveTo>
                    <a:pt x="9737" y="2463"/>
                  </a:moveTo>
                  <a:lnTo>
                    <a:pt x="9584" y="2553"/>
                  </a:lnTo>
                  <a:lnTo>
                    <a:pt x="9423" y="2643"/>
                  </a:lnTo>
                  <a:lnTo>
                    <a:pt x="9139" y="2482"/>
                  </a:lnTo>
                  <a:lnTo>
                    <a:pt x="9104" y="2461"/>
                  </a:lnTo>
                  <a:lnTo>
                    <a:pt x="9104" y="2092"/>
                  </a:lnTo>
                  <a:lnTo>
                    <a:pt x="9269" y="1998"/>
                  </a:lnTo>
                  <a:lnTo>
                    <a:pt x="9418" y="1910"/>
                  </a:lnTo>
                  <a:lnTo>
                    <a:pt x="9418" y="2281"/>
                  </a:lnTo>
                  <a:lnTo>
                    <a:pt x="9737" y="2463"/>
                  </a:lnTo>
                  <a:close/>
                  <a:moveTo>
                    <a:pt x="10718" y="1898"/>
                  </a:moveTo>
                  <a:lnTo>
                    <a:pt x="10401" y="2080"/>
                  </a:lnTo>
                  <a:lnTo>
                    <a:pt x="10085" y="1894"/>
                  </a:lnTo>
                  <a:lnTo>
                    <a:pt x="10085" y="1527"/>
                  </a:lnTo>
                  <a:lnTo>
                    <a:pt x="10397" y="1345"/>
                  </a:lnTo>
                  <a:lnTo>
                    <a:pt x="10397" y="1714"/>
                  </a:lnTo>
                  <a:lnTo>
                    <a:pt x="10397" y="1714"/>
                  </a:lnTo>
                  <a:lnTo>
                    <a:pt x="10718" y="1898"/>
                  </a:lnTo>
                  <a:close/>
                  <a:moveTo>
                    <a:pt x="11694" y="2463"/>
                  </a:moveTo>
                  <a:lnTo>
                    <a:pt x="11379" y="2643"/>
                  </a:lnTo>
                  <a:lnTo>
                    <a:pt x="11292" y="2593"/>
                  </a:lnTo>
                  <a:lnTo>
                    <a:pt x="11060" y="2461"/>
                  </a:lnTo>
                  <a:lnTo>
                    <a:pt x="11060" y="2092"/>
                  </a:lnTo>
                  <a:lnTo>
                    <a:pt x="11202" y="2012"/>
                  </a:lnTo>
                  <a:lnTo>
                    <a:pt x="11377" y="1910"/>
                  </a:lnTo>
                  <a:lnTo>
                    <a:pt x="11377" y="2281"/>
                  </a:lnTo>
                  <a:lnTo>
                    <a:pt x="11694" y="2463"/>
                  </a:lnTo>
                  <a:close/>
                  <a:moveTo>
                    <a:pt x="12674" y="1898"/>
                  </a:moveTo>
                  <a:lnTo>
                    <a:pt x="12358" y="2080"/>
                  </a:lnTo>
                  <a:lnTo>
                    <a:pt x="12313" y="2054"/>
                  </a:lnTo>
                  <a:lnTo>
                    <a:pt x="12039" y="1894"/>
                  </a:lnTo>
                  <a:lnTo>
                    <a:pt x="12039" y="1530"/>
                  </a:lnTo>
                  <a:lnTo>
                    <a:pt x="12332" y="1357"/>
                  </a:lnTo>
                  <a:lnTo>
                    <a:pt x="12355" y="1343"/>
                  </a:lnTo>
                  <a:lnTo>
                    <a:pt x="12355" y="1714"/>
                  </a:lnTo>
                  <a:lnTo>
                    <a:pt x="12355" y="1714"/>
                  </a:lnTo>
                  <a:lnTo>
                    <a:pt x="12674" y="1898"/>
                  </a:lnTo>
                  <a:close/>
                  <a:moveTo>
                    <a:pt x="13650" y="2463"/>
                  </a:moveTo>
                  <a:lnTo>
                    <a:pt x="13499" y="2551"/>
                  </a:lnTo>
                  <a:lnTo>
                    <a:pt x="13338" y="2643"/>
                  </a:lnTo>
                  <a:lnTo>
                    <a:pt x="13055" y="2482"/>
                  </a:lnTo>
                  <a:lnTo>
                    <a:pt x="13019" y="2461"/>
                  </a:lnTo>
                  <a:lnTo>
                    <a:pt x="13019" y="2092"/>
                  </a:lnTo>
                  <a:lnTo>
                    <a:pt x="13182" y="1998"/>
                  </a:lnTo>
                  <a:lnTo>
                    <a:pt x="13334" y="1910"/>
                  </a:lnTo>
                  <a:lnTo>
                    <a:pt x="13334" y="2281"/>
                  </a:lnTo>
                  <a:lnTo>
                    <a:pt x="13650" y="2463"/>
                  </a:lnTo>
                  <a:close/>
                  <a:moveTo>
                    <a:pt x="14631" y="1898"/>
                  </a:moveTo>
                  <a:lnTo>
                    <a:pt x="14314" y="2080"/>
                  </a:lnTo>
                  <a:lnTo>
                    <a:pt x="14260" y="2047"/>
                  </a:lnTo>
                  <a:lnTo>
                    <a:pt x="14000" y="1894"/>
                  </a:lnTo>
                  <a:lnTo>
                    <a:pt x="14000" y="1527"/>
                  </a:lnTo>
                  <a:lnTo>
                    <a:pt x="14312" y="1345"/>
                  </a:lnTo>
                  <a:lnTo>
                    <a:pt x="14312" y="1714"/>
                  </a:lnTo>
                  <a:lnTo>
                    <a:pt x="14312" y="1714"/>
                  </a:lnTo>
                  <a:lnTo>
                    <a:pt x="14631" y="1898"/>
                  </a:lnTo>
                  <a:close/>
                  <a:moveTo>
                    <a:pt x="15609" y="2463"/>
                  </a:moveTo>
                  <a:lnTo>
                    <a:pt x="15295" y="2643"/>
                  </a:lnTo>
                  <a:lnTo>
                    <a:pt x="14978" y="2461"/>
                  </a:lnTo>
                  <a:lnTo>
                    <a:pt x="14978" y="2092"/>
                  </a:lnTo>
                  <a:lnTo>
                    <a:pt x="15292" y="1910"/>
                  </a:lnTo>
                  <a:lnTo>
                    <a:pt x="15292" y="2281"/>
                  </a:lnTo>
                  <a:lnTo>
                    <a:pt x="15609" y="2463"/>
                  </a:lnTo>
                  <a:close/>
                  <a:moveTo>
                    <a:pt x="16590" y="1898"/>
                  </a:moveTo>
                  <a:lnTo>
                    <a:pt x="16273" y="2080"/>
                  </a:lnTo>
                  <a:lnTo>
                    <a:pt x="16185" y="2031"/>
                  </a:lnTo>
                  <a:lnTo>
                    <a:pt x="15956" y="1894"/>
                  </a:lnTo>
                  <a:lnTo>
                    <a:pt x="15956" y="1527"/>
                  </a:lnTo>
                  <a:lnTo>
                    <a:pt x="16271" y="1345"/>
                  </a:lnTo>
                  <a:lnTo>
                    <a:pt x="16271" y="1714"/>
                  </a:lnTo>
                  <a:lnTo>
                    <a:pt x="16271" y="1714"/>
                  </a:lnTo>
                  <a:lnTo>
                    <a:pt x="16590" y="1898"/>
                  </a:lnTo>
                  <a:close/>
                  <a:moveTo>
                    <a:pt x="17565" y="2463"/>
                  </a:moveTo>
                  <a:lnTo>
                    <a:pt x="17414" y="2553"/>
                  </a:lnTo>
                  <a:lnTo>
                    <a:pt x="17253" y="2643"/>
                  </a:lnTo>
                  <a:lnTo>
                    <a:pt x="16970" y="2482"/>
                  </a:lnTo>
                  <a:lnTo>
                    <a:pt x="16934" y="2461"/>
                  </a:lnTo>
                  <a:lnTo>
                    <a:pt x="16934" y="2092"/>
                  </a:lnTo>
                  <a:lnTo>
                    <a:pt x="17098" y="1998"/>
                  </a:lnTo>
                  <a:lnTo>
                    <a:pt x="17246" y="1910"/>
                  </a:lnTo>
                  <a:lnTo>
                    <a:pt x="17246" y="2281"/>
                  </a:lnTo>
                  <a:lnTo>
                    <a:pt x="17565" y="2463"/>
                  </a:lnTo>
                  <a:close/>
                  <a:moveTo>
                    <a:pt x="17580" y="1341"/>
                  </a:moveTo>
                  <a:lnTo>
                    <a:pt x="17901" y="1527"/>
                  </a:lnTo>
                  <a:lnTo>
                    <a:pt x="17901" y="1891"/>
                  </a:lnTo>
                  <a:lnTo>
                    <a:pt x="17580" y="1707"/>
                  </a:lnTo>
                  <a:lnTo>
                    <a:pt x="17580" y="1707"/>
                  </a:lnTo>
                  <a:lnTo>
                    <a:pt x="17580" y="1707"/>
                  </a:lnTo>
                  <a:lnTo>
                    <a:pt x="17544" y="1728"/>
                  </a:lnTo>
                  <a:lnTo>
                    <a:pt x="17258" y="1889"/>
                  </a:lnTo>
                  <a:lnTo>
                    <a:pt x="17258" y="1527"/>
                  </a:lnTo>
                  <a:lnTo>
                    <a:pt x="17580" y="1341"/>
                  </a:lnTo>
                  <a:close/>
                  <a:moveTo>
                    <a:pt x="17580" y="1326"/>
                  </a:moveTo>
                  <a:lnTo>
                    <a:pt x="17509" y="1284"/>
                  </a:lnTo>
                  <a:lnTo>
                    <a:pt x="17258" y="1142"/>
                  </a:lnTo>
                  <a:lnTo>
                    <a:pt x="17258" y="773"/>
                  </a:lnTo>
                  <a:lnTo>
                    <a:pt x="17419" y="681"/>
                  </a:lnTo>
                  <a:lnTo>
                    <a:pt x="17580" y="587"/>
                  </a:lnTo>
                  <a:lnTo>
                    <a:pt x="17899" y="771"/>
                  </a:lnTo>
                  <a:lnTo>
                    <a:pt x="17899" y="1142"/>
                  </a:lnTo>
                  <a:lnTo>
                    <a:pt x="17580" y="1326"/>
                  </a:lnTo>
                  <a:close/>
                  <a:moveTo>
                    <a:pt x="18546" y="1898"/>
                  </a:moveTo>
                  <a:lnTo>
                    <a:pt x="18232" y="2080"/>
                  </a:lnTo>
                  <a:lnTo>
                    <a:pt x="18149" y="2033"/>
                  </a:lnTo>
                  <a:lnTo>
                    <a:pt x="17915" y="1894"/>
                  </a:lnTo>
                  <a:lnTo>
                    <a:pt x="17915" y="1527"/>
                  </a:lnTo>
                  <a:lnTo>
                    <a:pt x="18102" y="1419"/>
                  </a:lnTo>
                  <a:lnTo>
                    <a:pt x="18227" y="1348"/>
                  </a:lnTo>
                  <a:lnTo>
                    <a:pt x="18227" y="1714"/>
                  </a:lnTo>
                  <a:lnTo>
                    <a:pt x="18227" y="1714"/>
                  </a:lnTo>
                  <a:lnTo>
                    <a:pt x="18546" y="1898"/>
                  </a:lnTo>
                  <a:close/>
                  <a:moveTo>
                    <a:pt x="19524" y="2463"/>
                  </a:moveTo>
                  <a:lnTo>
                    <a:pt x="19210" y="2643"/>
                  </a:lnTo>
                  <a:lnTo>
                    <a:pt x="18893" y="2461"/>
                  </a:lnTo>
                  <a:lnTo>
                    <a:pt x="18893" y="2092"/>
                  </a:lnTo>
                  <a:lnTo>
                    <a:pt x="19163" y="1934"/>
                  </a:lnTo>
                  <a:lnTo>
                    <a:pt x="19205" y="1910"/>
                  </a:lnTo>
                  <a:lnTo>
                    <a:pt x="19205" y="2281"/>
                  </a:lnTo>
                  <a:lnTo>
                    <a:pt x="19524" y="2463"/>
                  </a:lnTo>
                  <a:close/>
                  <a:moveTo>
                    <a:pt x="20505" y="1898"/>
                  </a:moveTo>
                  <a:lnTo>
                    <a:pt x="20188" y="2080"/>
                  </a:lnTo>
                  <a:lnTo>
                    <a:pt x="19869" y="1894"/>
                  </a:lnTo>
                  <a:lnTo>
                    <a:pt x="19869" y="1527"/>
                  </a:lnTo>
                  <a:lnTo>
                    <a:pt x="19935" y="1489"/>
                  </a:lnTo>
                  <a:lnTo>
                    <a:pt x="20186" y="1345"/>
                  </a:lnTo>
                  <a:lnTo>
                    <a:pt x="20186" y="1714"/>
                  </a:lnTo>
                  <a:lnTo>
                    <a:pt x="20186" y="1714"/>
                  </a:lnTo>
                  <a:lnTo>
                    <a:pt x="20505" y="1898"/>
                  </a:lnTo>
                  <a:close/>
                  <a:moveTo>
                    <a:pt x="21481" y="2463"/>
                  </a:moveTo>
                  <a:lnTo>
                    <a:pt x="21329" y="2553"/>
                  </a:lnTo>
                  <a:lnTo>
                    <a:pt x="21169" y="2643"/>
                  </a:lnTo>
                  <a:lnTo>
                    <a:pt x="20883" y="2482"/>
                  </a:lnTo>
                  <a:lnTo>
                    <a:pt x="20847" y="2461"/>
                  </a:lnTo>
                  <a:lnTo>
                    <a:pt x="20847" y="2092"/>
                  </a:lnTo>
                  <a:lnTo>
                    <a:pt x="21013" y="1998"/>
                  </a:lnTo>
                  <a:lnTo>
                    <a:pt x="21162" y="1910"/>
                  </a:lnTo>
                  <a:lnTo>
                    <a:pt x="21162" y="2281"/>
                  </a:lnTo>
                  <a:lnTo>
                    <a:pt x="21481" y="2463"/>
                  </a:lnTo>
                  <a:close/>
                  <a:moveTo>
                    <a:pt x="21495" y="1341"/>
                  </a:moveTo>
                  <a:lnTo>
                    <a:pt x="21816" y="1527"/>
                  </a:lnTo>
                  <a:lnTo>
                    <a:pt x="21816" y="1891"/>
                  </a:lnTo>
                  <a:lnTo>
                    <a:pt x="21495" y="1707"/>
                  </a:lnTo>
                  <a:lnTo>
                    <a:pt x="21495" y="1707"/>
                  </a:lnTo>
                  <a:lnTo>
                    <a:pt x="21495" y="1707"/>
                  </a:lnTo>
                  <a:lnTo>
                    <a:pt x="21457" y="1728"/>
                  </a:lnTo>
                  <a:lnTo>
                    <a:pt x="21173" y="1889"/>
                  </a:lnTo>
                  <a:lnTo>
                    <a:pt x="21173" y="1527"/>
                  </a:lnTo>
                  <a:lnTo>
                    <a:pt x="21495" y="1341"/>
                  </a:lnTo>
                  <a:close/>
                  <a:moveTo>
                    <a:pt x="21495" y="1326"/>
                  </a:moveTo>
                  <a:lnTo>
                    <a:pt x="21421" y="1284"/>
                  </a:lnTo>
                  <a:lnTo>
                    <a:pt x="21173" y="1142"/>
                  </a:lnTo>
                  <a:lnTo>
                    <a:pt x="21173" y="773"/>
                  </a:lnTo>
                  <a:lnTo>
                    <a:pt x="21332" y="681"/>
                  </a:lnTo>
                  <a:lnTo>
                    <a:pt x="21495" y="587"/>
                  </a:lnTo>
                  <a:lnTo>
                    <a:pt x="21814" y="771"/>
                  </a:lnTo>
                  <a:lnTo>
                    <a:pt x="21814" y="1142"/>
                  </a:lnTo>
                  <a:lnTo>
                    <a:pt x="21495" y="1326"/>
                  </a:lnTo>
                  <a:close/>
                  <a:moveTo>
                    <a:pt x="22461" y="1898"/>
                  </a:moveTo>
                  <a:lnTo>
                    <a:pt x="22145" y="2080"/>
                  </a:lnTo>
                  <a:lnTo>
                    <a:pt x="21998" y="1995"/>
                  </a:lnTo>
                  <a:lnTo>
                    <a:pt x="21828" y="1894"/>
                  </a:lnTo>
                  <a:lnTo>
                    <a:pt x="21828" y="1527"/>
                  </a:lnTo>
                  <a:lnTo>
                    <a:pt x="22017" y="1419"/>
                  </a:lnTo>
                  <a:lnTo>
                    <a:pt x="22140" y="1348"/>
                  </a:lnTo>
                  <a:lnTo>
                    <a:pt x="22140" y="1714"/>
                  </a:lnTo>
                  <a:lnTo>
                    <a:pt x="22140" y="1714"/>
                  </a:lnTo>
                  <a:lnTo>
                    <a:pt x="22461" y="1898"/>
                  </a:lnTo>
                  <a:close/>
                  <a:moveTo>
                    <a:pt x="21495" y="11881"/>
                  </a:moveTo>
                  <a:lnTo>
                    <a:pt x="21495" y="11881"/>
                  </a:lnTo>
                  <a:lnTo>
                    <a:pt x="21495" y="11881"/>
                  </a:lnTo>
                  <a:lnTo>
                    <a:pt x="21457" y="11903"/>
                  </a:lnTo>
                  <a:lnTo>
                    <a:pt x="21173" y="12063"/>
                  </a:lnTo>
                  <a:lnTo>
                    <a:pt x="21173" y="11702"/>
                  </a:lnTo>
                  <a:lnTo>
                    <a:pt x="21495" y="11517"/>
                  </a:lnTo>
                  <a:lnTo>
                    <a:pt x="21814" y="11702"/>
                  </a:lnTo>
                  <a:lnTo>
                    <a:pt x="21814" y="12063"/>
                  </a:lnTo>
                  <a:lnTo>
                    <a:pt x="21495" y="11881"/>
                  </a:lnTo>
                  <a:close/>
                  <a:moveTo>
                    <a:pt x="21814" y="12077"/>
                  </a:moveTo>
                  <a:lnTo>
                    <a:pt x="21814" y="12446"/>
                  </a:lnTo>
                  <a:lnTo>
                    <a:pt x="21592" y="12576"/>
                  </a:lnTo>
                  <a:lnTo>
                    <a:pt x="21495" y="12633"/>
                  </a:lnTo>
                  <a:lnTo>
                    <a:pt x="21495" y="12630"/>
                  </a:lnTo>
                  <a:lnTo>
                    <a:pt x="21495" y="12633"/>
                  </a:lnTo>
                  <a:lnTo>
                    <a:pt x="21173" y="12446"/>
                  </a:lnTo>
                  <a:lnTo>
                    <a:pt x="21173" y="12077"/>
                  </a:lnTo>
                  <a:lnTo>
                    <a:pt x="21332" y="11988"/>
                  </a:lnTo>
                  <a:lnTo>
                    <a:pt x="21495" y="11893"/>
                  </a:lnTo>
                  <a:lnTo>
                    <a:pt x="21814" y="12077"/>
                  </a:lnTo>
                  <a:close/>
                  <a:moveTo>
                    <a:pt x="17580" y="11881"/>
                  </a:moveTo>
                  <a:lnTo>
                    <a:pt x="17580" y="11881"/>
                  </a:lnTo>
                  <a:lnTo>
                    <a:pt x="17580" y="11881"/>
                  </a:lnTo>
                  <a:lnTo>
                    <a:pt x="17544" y="11903"/>
                  </a:lnTo>
                  <a:lnTo>
                    <a:pt x="17258" y="12063"/>
                  </a:lnTo>
                  <a:lnTo>
                    <a:pt x="17258" y="11702"/>
                  </a:lnTo>
                  <a:lnTo>
                    <a:pt x="17580" y="11517"/>
                  </a:lnTo>
                  <a:lnTo>
                    <a:pt x="17899" y="11702"/>
                  </a:lnTo>
                  <a:lnTo>
                    <a:pt x="17899" y="12063"/>
                  </a:lnTo>
                  <a:lnTo>
                    <a:pt x="17580" y="11881"/>
                  </a:lnTo>
                  <a:close/>
                  <a:moveTo>
                    <a:pt x="17899" y="12077"/>
                  </a:moveTo>
                  <a:lnTo>
                    <a:pt x="17899" y="12446"/>
                  </a:lnTo>
                  <a:lnTo>
                    <a:pt x="17679" y="12576"/>
                  </a:lnTo>
                  <a:lnTo>
                    <a:pt x="17580" y="12633"/>
                  </a:lnTo>
                  <a:lnTo>
                    <a:pt x="17580" y="12630"/>
                  </a:lnTo>
                  <a:lnTo>
                    <a:pt x="17580" y="12633"/>
                  </a:lnTo>
                  <a:lnTo>
                    <a:pt x="17258" y="12446"/>
                  </a:lnTo>
                  <a:lnTo>
                    <a:pt x="17258" y="12077"/>
                  </a:lnTo>
                  <a:lnTo>
                    <a:pt x="17416" y="11988"/>
                  </a:lnTo>
                  <a:lnTo>
                    <a:pt x="17580" y="11893"/>
                  </a:lnTo>
                  <a:lnTo>
                    <a:pt x="17899" y="12077"/>
                  </a:lnTo>
                  <a:close/>
                  <a:moveTo>
                    <a:pt x="945" y="11314"/>
                  </a:moveTo>
                  <a:lnTo>
                    <a:pt x="945" y="11314"/>
                  </a:lnTo>
                  <a:lnTo>
                    <a:pt x="943" y="11314"/>
                  </a:lnTo>
                  <a:lnTo>
                    <a:pt x="747" y="11427"/>
                  </a:lnTo>
                  <a:lnTo>
                    <a:pt x="624" y="11498"/>
                  </a:lnTo>
                  <a:lnTo>
                    <a:pt x="624" y="11132"/>
                  </a:lnTo>
                  <a:lnTo>
                    <a:pt x="945" y="10950"/>
                  </a:lnTo>
                  <a:lnTo>
                    <a:pt x="1259" y="11132"/>
                  </a:lnTo>
                  <a:lnTo>
                    <a:pt x="1259" y="11496"/>
                  </a:lnTo>
                  <a:lnTo>
                    <a:pt x="945" y="11314"/>
                  </a:lnTo>
                  <a:close/>
                  <a:moveTo>
                    <a:pt x="1259" y="11513"/>
                  </a:moveTo>
                  <a:lnTo>
                    <a:pt x="1259" y="11879"/>
                  </a:lnTo>
                  <a:lnTo>
                    <a:pt x="943" y="12063"/>
                  </a:lnTo>
                  <a:lnTo>
                    <a:pt x="624" y="11879"/>
                  </a:lnTo>
                  <a:lnTo>
                    <a:pt x="624" y="11515"/>
                  </a:lnTo>
                  <a:lnTo>
                    <a:pt x="839" y="11390"/>
                  </a:lnTo>
                  <a:lnTo>
                    <a:pt x="945" y="11331"/>
                  </a:lnTo>
                  <a:lnTo>
                    <a:pt x="1070" y="11404"/>
                  </a:lnTo>
                  <a:lnTo>
                    <a:pt x="1148" y="11449"/>
                  </a:lnTo>
                  <a:lnTo>
                    <a:pt x="1259" y="11513"/>
                  </a:lnTo>
                  <a:close/>
                  <a:moveTo>
                    <a:pt x="1016" y="1948"/>
                  </a:moveTo>
                  <a:lnTo>
                    <a:pt x="1259" y="2092"/>
                  </a:lnTo>
                  <a:lnTo>
                    <a:pt x="1259" y="2451"/>
                  </a:lnTo>
                  <a:lnTo>
                    <a:pt x="945" y="2267"/>
                  </a:lnTo>
                  <a:lnTo>
                    <a:pt x="945" y="2267"/>
                  </a:lnTo>
                  <a:lnTo>
                    <a:pt x="943" y="2267"/>
                  </a:lnTo>
                  <a:lnTo>
                    <a:pt x="624" y="2451"/>
                  </a:lnTo>
                  <a:lnTo>
                    <a:pt x="624" y="2092"/>
                  </a:lnTo>
                  <a:lnTo>
                    <a:pt x="943" y="1905"/>
                  </a:lnTo>
                  <a:lnTo>
                    <a:pt x="1016" y="1948"/>
                  </a:lnTo>
                  <a:close/>
                  <a:moveTo>
                    <a:pt x="624" y="1704"/>
                  </a:moveTo>
                  <a:lnTo>
                    <a:pt x="624" y="1338"/>
                  </a:lnTo>
                  <a:lnTo>
                    <a:pt x="624" y="1338"/>
                  </a:lnTo>
                  <a:lnTo>
                    <a:pt x="945" y="1154"/>
                  </a:lnTo>
                  <a:lnTo>
                    <a:pt x="1122" y="1258"/>
                  </a:lnTo>
                  <a:lnTo>
                    <a:pt x="1259" y="1338"/>
                  </a:lnTo>
                  <a:lnTo>
                    <a:pt x="1259" y="1704"/>
                  </a:lnTo>
                  <a:lnTo>
                    <a:pt x="943" y="1889"/>
                  </a:lnTo>
                  <a:lnTo>
                    <a:pt x="624" y="1704"/>
                  </a:lnTo>
                  <a:close/>
                  <a:moveTo>
                    <a:pt x="1909" y="3593"/>
                  </a:moveTo>
                  <a:lnTo>
                    <a:pt x="1595" y="3775"/>
                  </a:lnTo>
                  <a:lnTo>
                    <a:pt x="1274" y="3590"/>
                  </a:lnTo>
                  <a:lnTo>
                    <a:pt x="1274" y="3224"/>
                  </a:lnTo>
                  <a:lnTo>
                    <a:pt x="1545" y="3066"/>
                  </a:lnTo>
                  <a:lnTo>
                    <a:pt x="1593" y="3040"/>
                  </a:lnTo>
                  <a:lnTo>
                    <a:pt x="1593" y="3408"/>
                  </a:lnTo>
                  <a:lnTo>
                    <a:pt x="1593" y="3411"/>
                  </a:lnTo>
                  <a:lnTo>
                    <a:pt x="1909" y="3593"/>
                  </a:lnTo>
                  <a:close/>
                  <a:moveTo>
                    <a:pt x="1680" y="2990"/>
                  </a:moveTo>
                  <a:lnTo>
                    <a:pt x="1921" y="2851"/>
                  </a:lnTo>
                  <a:lnTo>
                    <a:pt x="1956" y="2870"/>
                  </a:lnTo>
                  <a:lnTo>
                    <a:pt x="2242" y="3035"/>
                  </a:lnTo>
                  <a:lnTo>
                    <a:pt x="2242" y="3401"/>
                  </a:lnTo>
                  <a:lnTo>
                    <a:pt x="2138" y="3460"/>
                  </a:lnTo>
                  <a:lnTo>
                    <a:pt x="1921" y="3583"/>
                  </a:lnTo>
                  <a:lnTo>
                    <a:pt x="1789" y="3508"/>
                  </a:lnTo>
                  <a:lnTo>
                    <a:pt x="1604" y="3401"/>
                  </a:lnTo>
                  <a:lnTo>
                    <a:pt x="1604" y="3033"/>
                  </a:lnTo>
                  <a:lnTo>
                    <a:pt x="1680" y="2990"/>
                  </a:lnTo>
                  <a:close/>
                  <a:moveTo>
                    <a:pt x="1604" y="3016"/>
                  </a:moveTo>
                  <a:lnTo>
                    <a:pt x="1604" y="2652"/>
                  </a:lnTo>
                  <a:lnTo>
                    <a:pt x="1923" y="2470"/>
                  </a:lnTo>
                  <a:lnTo>
                    <a:pt x="2240" y="2655"/>
                  </a:lnTo>
                  <a:lnTo>
                    <a:pt x="2240" y="3019"/>
                  </a:lnTo>
                  <a:lnTo>
                    <a:pt x="1921" y="2837"/>
                  </a:lnTo>
                  <a:lnTo>
                    <a:pt x="1921" y="2837"/>
                  </a:lnTo>
                  <a:lnTo>
                    <a:pt x="1921" y="2837"/>
                  </a:lnTo>
                  <a:lnTo>
                    <a:pt x="1604" y="3016"/>
                  </a:lnTo>
                  <a:close/>
                  <a:moveTo>
                    <a:pt x="2887" y="3028"/>
                  </a:moveTo>
                  <a:lnTo>
                    <a:pt x="2734" y="3118"/>
                  </a:lnTo>
                  <a:lnTo>
                    <a:pt x="2573" y="3210"/>
                  </a:lnTo>
                  <a:lnTo>
                    <a:pt x="2254" y="3028"/>
                  </a:lnTo>
                  <a:lnTo>
                    <a:pt x="2254" y="2657"/>
                  </a:lnTo>
                  <a:lnTo>
                    <a:pt x="2415" y="2565"/>
                  </a:lnTo>
                  <a:lnTo>
                    <a:pt x="2568" y="2475"/>
                  </a:lnTo>
                  <a:lnTo>
                    <a:pt x="2568" y="2844"/>
                  </a:lnTo>
                  <a:lnTo>
                    <a:pt x="2568" y="2844"/>
                  </a:lnTo>
                  <a:lnTo>
                    <a:pt x="2887" y="3028"/>
                  </a:lnTo>
                  <a:close/>
                  <a:moveTo>
                    <a:pt x="3866" y="3593"/>
                  </a:moveTo>
                  <a:lnTo>
                    <a:pt x="3818" y="3621"/>
                  </a:lnTo>
                  <a:lnTo>
                    <a:pt x="3549" y="3775"/>
                  </a:lnTo>
                  <a:lnTo>
                    <a:pt x="3450" y="3716"/>
                  </a:lnTo>
                  <a:lnTo>
                    <a:pt x="3393" y="3683"/>
                  </a:lnTo>
                  <a:lnTo>
                    <a:pt x="3235" y="3590"/>
                  </a:lnTo>
                  <a:lnTo>
                    <a:pt x="3235" y="3224"/>
                  </a:lnTo>
                  <a:lnTo>
                    <a:pt x="3547" y="3042"/>
                  </a:lnTo>
                  <a:lnTo>
                    <a:pt x="3547" y="3408"/>
                  </a:lnTo>
                  <a:lnTo>
                    <a:pt x="3547" y="3411"/>
                  </a:lnTo>
                  <a:lnTo>
                    <a:pt x="3866" y="3593"/>
                  </a:lnTo>
                  <a:close/>
                  <a:moveTo>
                    <a:pt x="3880" y="2470"/>
                  </a:moveTo>
                  <a:lnTo>
                    <a:pt x="4196" y="2655"/>
                  </a:lnTo>
                  <a:lnTo>
                    <a:pt x="4196" y="3019"/>
                  </a:lnTo>
                  <a:lnTo>
                    <a:pt x="3998" y="2903"/>
                  </a:lnTo>
                  <a:lnTo>
                    <a:pt x="3880" y="2837"/>
                  </a:lnTo>
                  <a:lnTo>
                    <a:pt x="3880" y="2837"/>
                  </a:lnTo>
                  <a:lnTo>
                    <a:pt x="3880" y="2837"/>
                  </a:lnTo>
                  <a:lnTo>
                    <a:pt x="3748" y="2912"/>
                  </a:lnTo>
                  <a:lnTo>
                    <a:pt x="3558" y="3021"/>
                  </a:lnTo>
                  <a:lnTo>
                    <a:pt x="3558" y="2655"/>
                  </a:lnTo>
                  <a:lnTo>
                    <a:pt x="3880" y="2470"/>
                  </a:lnTo>
                  <a:close/>
                  <a:moveTo>
                    <a:pt x="3880" y="2456"/>
                  </a:moveTo>
                  <a:lnTo>
                    <a:pt x="3558" y="2272"/>
                  </a:lnTo>
                  <a:lnTo>
                    <a:pt x="3558" y="1903"/>
                  </a:lnTo>
                  <a:lnTo>
                    <a:pt x="3880" y="1719"/>
                  </a:lnTo>
                  <a:lnTo>
                    <a:pt x="3967" y="1768"/>
                  </a:lnTo>
                  <a:lnTo>
                    <a:pt x="4071" y="1830"/>
                  </a:lnTo>
                  <a:lnTo>
                    <a:pt x="4196" y="1903"/>
                  </a:lnTo>
                  <a:lnTo>
                    <a:pt x="4196" y="1903"/>
                  </a:lnTo>
                  <a:lnTo>
                    <a:pt x="4196" y="2272"/>
                  </a:lnTo>
                  <a:lnTo>
                    <a:pt x="3880" y="2456"/>
                  </a:lnTo>
                  <a:close/>
                  <a:moveTo>
                    <a:pt x="4577" y="2872"/>
                  </a:moveTo>
                  <a:lnTo>
                    <a:pt x="4844" y="3028"/>
                  </a:lnTo>
                  <a:lnTo>
                    <a:pt x="4610" y="3165"/>
                  </a:lnTo>
                  <a:lnTo>
                    <a:pt x="4532" y="3210"/>
                  </a:lnTo>
                  <a:lnTo>
                    <a:pt x="4338" y="3099"/>
                  </a:lnTo>
                  <a:lnTo>
                    <a:pt x="4213" y="3026"/>
                  </a:lnTo>
                  <a:lnTo>
                    <a:pt x="4213" y="2657"/>
                  </a:lnTo>
                  <a:lnTo>
                    <a:pt x="4397" y="2551"/>
                  </a:lnTo>
                  <a:lnTo>
                    <a:pt x="4527" y="2475"/>
                  </a:lnTo>
                  <a:lnTo>
                    <a:pt x="4527" y="2844"/>
                  </a:lnTo>
                  <a:lnTo>
                    <a:pt x="4527" y="2844"/>
                  </a:lnTo>
                  <a:lnTo>
                    <a:pt x="4577" y="2872"/>
                  </a:lnTo>
                  <a:close/>
                  <a:moveTo>
                    <a:pt x="5822" y="3593"/>
                  </a:moveTo>
                  <a:lnTo>
                    <a:pt x="5671" y="3680"/>
                  </a:lnTo>
                  <a:lnTo>
                    <a:pt x="5505" y="3775"/>
                  </a:lnTo>
                  <a:lnTo>
                    <a:pt x="5189" y="3590"/>
                  </a:lnTo>
                  <a:lnTo>
                    <a:pt x="5189" y="3224"/>
                  </a:lnTo>
                  <a:lnTo>
                    <a:pt x="5503" y="3042"/>
                  </a:lnTo>
                  <a:lnTo>
                    <a:pt x="5503" y="3408"/>
                  </a:lnTo>
                  <a:lnTo>
                    <a:pt x="5503" y="3411"/>
                  </a:lnTo>
                  <a:lnTo>
                    <a:pt x="5822" y="3593"/>
                  </a:lnTo>
                  <a:close/>
                  <a:moveTo>
                    <a:pt x="5836" y="2851"/>
                  </a:moveTo>
                  <a:lnTo>
                    <a:pt x="6155" y="3035"/>
                  </a:lnTo>
                  <a:lnTo>
                    <a:pt x="6155" y="3401"/>
                  </a:lnTo>
                  <a:lnTo>
                    <a:pt x="6070" y="3451"/>
                  </a:lnTo>
                  <a:lnTo>
                    <a:pt x="5846" y="3579"/>
                  </a:lnTo>
                  <a:lnTo>
                    <a:pt x="5836" y="3583"/>
                  </a:lnTo>
                  <a:lnTo>
                    <a:pt x="5827" y="3579"/>
                  </a:lnTo>
                  <a:lnTo>
                    <a:pt x="5609" y="3456"/>
                  </a:lnTo>
                  <a:lnTo>
                    <a:pt x="5515" y="3401"/>
                  </a:lnTo>
                  <a:lnTo>
                    <a:pt x="5515" y="3035"/>
                  </a:lnTo>
                  <a:lnTo>
                    <a:pt x="5836" y="2851"/>
                  </a:lnTo>
                  <a:close/>
                  <a:moveTo>
                    <a:pt x="5515" y="3021"/>
                  </a:moveTo>
                  <a:lnTo>
                    <a:pt x="5515" y="2657"/>
                  </a:lnTo>
                  <a:lnTo>
                    <a:pt x="5836" y="2473"/>
                  </a:lnTo>
                  <a:lnTo>
                    <a:pt x="6155" y="2655"/>
                  </a:lnTo>
                  <a:lnTo>
                    <a:pt x="6155" y="3019"/>
                  </a:lnTo>
                  <a:lnTo>
                    <a:pt x="6089" y="2981"/>
                  </a:lnTo>
                  <a:lnTo>
                    <a:pt x="5836" y="2837"/>
                  </a:lnTo>
                  <a:lnTo>
                    <a:pt x="5836" y="2837"/>
                  </a:lnTo>
                  <a:lnTo>
                    <a:pt x="5836" y="2837"/>
                  </a:lnTo>
                  <a:lnTo>
                    <a:pt x="5706" y="2910"/>
                  </a:lnTo>
                  <a:lnTo>
                    <a:pt x="5515" y="3021"/>
                  </a:lnTo>
                  <a:close/>
                  <a:moveTo>
                    <a:pt x="6803" y="3028"/>
                  </a:moveTo>
                  <a:lnTo>
                    <a:pt x="6649" y="3118"/>
                  </a:lnTo>
                  <a:lnTo>
                    <a:pt x="6488" y="3210"/>
                  </a:lnTo>
                  <a:lnTo>
                    <a:pt x="6169" y="3028"/>
                  </a:lnTo>
                  <a:lnTo>
                    <a:pt x="6169" y="2655"/>
                  </a:lnTo>
                  <a:lnTo>
                    <a:pt x="6245" y="2612"/>
                  </a:lnTo>
                  <a:lnTo>
                    <a:pt x="6484" y="2475"/>
                  </a:lnTo>
                  <a:lnTo>
                    <a:pt x="6484" y="2844"/>
                  </a:lnTo>
                  <a:lnTo>
                    <a:pt x="6484" y="2844"/>
                  </a:lnTo>
                  <a:lnTo>
                    <a:pt x="6803" y="3028"/>
                  </a:lnTo>
                  <a:close/>
                  <a:moveTo>
                    <a:pt x="7781" y="3593"/>
                  </a:moveTo>
                  <a:lnTo>
                    <a:pt x="7734" y="3621"/>
                  </a:lnTo>
                  <a:lnTo>
                    <a:pt x="7464" y="3775"/>
                  </a:lnTo>
                  <a:lnTo>
                    <a:pt x="7363" y="3716"/>
                  </a:lnTo>
                  <a:lnTo>
                    <a:pt x="7148" y="3590"/>
                  </a:lnTo>
                  <a:lnTo>
                    <a:pt x="7148" y="3224"/>
                  </a:lnTo>
                  <a:lnTo>
                    <a:pt x="7462" y="3042"/>
                  </a:lnTo>
                  <a:lnTo>
                    <a:pt x="7462" y="3408"/>
                  </a:lnTo>
                  <a:lnTo>
                    <a:pt x="7462" y="3411"/>
                  </a:lnTo>
                  <a:lnTo>
                    <a:pt x="7781" y="3593"/>
                  </a:lnTo>
                  <a:close/>
                  <a:moveTo>
                    <a:pt x="7795" y="2851"/>
                  </a:moveTo>
                  <a:lnTo>
                    <a:pt x="8109" y="3033"/>
                  </a:lnTo>
                  <a:lnTo>
                    <a:pt x="8109" y="3033"/>
                  </a:lnTo>
                  <a:lnTo>
                    <a:pt x="8112" y="3035"/>
                  </a:lnTo>
                  <a:lnTo>
                    <a:pt x="8112" y="3401"/>
                  </a:lnTo>
                  <a:lnTo>
                    <a:pt x="7939" y="3501"/>
                  </a:lnTo>
                  <a:lnTo>
                    <a:pt x="7795" y="3583"/>
                  </a:lnTo>
                  <a:lnTo>
                    <a:pt x="7568" y="3456"/>
                  </a:lnTo>
                  <a:lnTo>
                    <a:pt x="7474" y="3401"/>
                  </a:lnTo>
                  <a:lnTo>
                    <a:pt x="7474" y="3035"/>
                  </a:lnTo>
                  <a:lnTo>
                    <a:pt x="7795" y="2851"/>
                  </a:lnTo>
                  <a:close/>
                  <a:moveTo>
                    <a:pt x="7474" y="3021"/>
                  </a:moveTo>
                  <a:lnTo>
                    <a:pt x="7474" y="2655"/>
                  </a:lnTo>
                  <a:lnTo>
                    <a:pt x="7793" y="2470"/>
                  </a:lnTo>
                  <a:lnTo>
                    <a:pt x="8109" y="2652"/>
                  </a:lnTo>
                  <a:lnTo>
                    <a:pt x="8109" y="3016"/>
                  </a:lnTo>
                  <a:lnTo>
                    <a:pt x="7911" y="2903"/>
                  </a:lnTo>
                  <a:lnTo>
                    <a:pt x="7795" y="2837"/>
                  </a:lnTo>
                  <a:lnTo>
                    <a:pt x="7795" y="2837"/>
                  </a:lnTo>
                  <a:lnTo>
                    <a:pt x="7795" y="2837"/>
                  </a:lnTo>
                  <a:lnTo>
                    <a:pt x="7660" y="2912"/>
                  </a:lnTo>
                  <a:lnTo>
                    <a:pt x="7474" y="3021"/>
                  </a:lnTo>
                  <a:close/>
                  <a:moveTo>
                    <a:pt x="8572" y="2919"/>
                  </a:moveTo>
                  <a:lnTo>
                    <a:pt x="8759" y="3028"/>
                  </a:lnTo>
                  <a:lnTo>
                    <a:pt x="8759" y="3028"/>
                  </a:lnTo>
                  <a:lnTo>
                    <a:pt x="8759" y="3028"/>
                  </a:lnTo>
                  <a:lnTo>
                    <a:pt x="8757" y="3028"/>
                  </a:lnTo>
                  <a:lnTo>
                    <a:pt x="8587" y="3127"/>
                  </a:lnTo>
                  <a:lnTo>
                    <a:pt x="8445" y="3210"/>
                  </a:lnTo>
                  <a:lnTo>
                    <a:pt x="8126" y="3026"/>
                  </a:lnTo>
                  <a:lnTo>
                    <a:pt x="8126" y="2666"/>
                  </a:lnTo>
                  <a:lnTo>
                    <a:pt x="8126" y="2657"/>
                  </a:lnTo>
                  <a:lnTo>
                    <a:pt x="8442" y="2475"/>
                  </a:lnTo>
                  <a:lnTo>
                    <a:pt x="8442" y="2837"/>
                  </a:lnTo>
                  <a:lnTo>
                    <a:pt x="8442" y="2844"/>
                  </a:lnTo>
                  <a:lnTo>
                    <a:pt x="8442" y="2844"/>
                  </a:lnTo>
                  <a:lnTo>
                    <a:pt x="8442" y="2844"/>
                  </a:lnTo>
                  <a:lnTo>
                    <a:pt x="8572" y="2919"/>
                  </a:lnTo>
                  <a:close/>
                  <a:moveTo>
                    <a:pt x="9492" y="3453"/>
                  </a:moveTo>
                  <a:lnTo>
                    <a:pt x="9737" y="3593"/>
                  </a:lnTo>
                  <a:lnTo>
                    <a:pt x="9737" y="3595"/>
                  </a:lnTo>
                  <a:lnTo>
                    <a:pt x="9737" y="3595"/>
                  </a:lnTo>
                  <a:lnTo>
                    <a:pt x="9737" y="3595"/>
                  </a:lnTo>
                  <a:lnTo>
                    <a:pt x="9421" y="3775"/>
                  </a:lnTo>
                  <a:lnTo>
                    <a:pt x="9104" y="3590"/>
                  </a:lnTo>
                  <a:lnTo>
                    <a:pt x="9104" y="3224"/>
                  </a:lnTo>
                  <a:lnTo>
                    <a:pt x="9418" y="3042"/>
                  </a:lnTo>
                  <a:lnTo>
                    <a:pt x="9418" y="3401"/>
                  </a:lnTo>
                  <a:lnTo>
                    <a:pt x="9418" y="3408"/>
                  </a:lnTo>
                  <a:lnTo>
                    <a:pt x="9418" y="3411"/>
                  </a:lnTo>
                  <a:lnTo>
                    <a:pt x="9418" y="3411"/>
                  </a:lnTo>
                  <a:lnTo>
                    <a:pt x="9492" y="3453"/>
                  </a:lnTo>
                  <a:close/>
                  <a:moveTo>
                    <a:pt x="9751" y="2473"/>
                  </a:moveTo>
                  <a:lnTo>
                    <a:pt x="10070" y="2657"/>
                  </a:lnTo>
                  <a:lnTo>
                    <a:pt x="10070" y="3019"/>
                  </a:lnTo>
                  <a:lnTo>
                    <a:pt x="10004" y="2981"/>
                  </a:lnTo>
                  <a:lnTo>
                    <a:pt x="9751" y="2837"/>
                  </a:lnTo>
                  <a:lnTo>
                    <a:pt x="9751" y="2837"/>
                  </a:lnTo>
                  <a:lnTo>
                    <a:pt x="9751" y="2837"/>
                  </a:lnTo>
                  <a:lnTo>
                    <a:pt x="9622" y="2910"/>
                  </a:lnTo>
                  <a:lnTo>
                    <a:pt x="9430" y="3021"/>
                  </a:lnTo>
                  <a:lnTo>
                    <a:pt x="9430" y="2657"/>
                  </a:lnTo>
                  <a:lnTo>
                    <a:pt x="9751" y="2473"/>
                  </a:lnTo>
                  <a:close/>
                  <a:moveTo>
                    <a:pt x="9751" y="2456"/>
                  </a:moveTo>
                  <a:lnTo>
                    <a:pt x="9430" y="2272"/>
                  </a:lnTo>
                  <a:lnTo>
                    <a:pt x="9430" y="1903"/>
                  </a:lnTo>
                  <a:lnTo>
                    <a:pt x="9751" y="1719"/>
                  </a:lnTo>
                  <a:lnTo>
                    <a:pt x="10070" y="1903"/>
                  </a:lnTo>
                  <a:lnTo>
                    <a:pt x="10070" y="2272"/>
                  </a:lnTo>
                  <a:lnTo>
                    <a:pt x="9751" y="2456"/>
                  </a:lnTo>
                  <a:close/>
                  <a:moveTo>
                    <a:pt x="10718" y="3028"/>
                  </a:moveTo>
                  <a:lnTo>
                    <a:pt x="10404" y="3210"/>
                  </a:lnTo>
                  <a:lnTo>
                    <a:pt x="10085" y="3026"/>
                  </a:lnTo>
                  <a:lnTo>
                    <a:pt x="10085" y="2657"/>
                  </a:lnTo>
                  <a:lnTo>
                    <a:pt x="10397" y="2475"/>
                  </a:lnTo>
                  <a:lnTo>
                    <a:pt x="10397" y="2844"/>
                  </a:lnTo>
                  <a:lnTo>
                    <a:pt x="10397" y="2844"/>
                  </a:lnTo>
                  <a:lnTo>
                    <a:pt x="10718" y="3028"/>
                  </a:lnTo>
                  <a:close/>
                  <a:moveTo>
                    <a:pt x="11696" y="3593"/>
                  </a:moveTo>
                  <a:lnTo>
                    <a:pt x="11379" y="3775"/>
                  </a:lnTo>
                  <a:lnTo>
                    <a:pt x="11221" y="3683"/>
                  </a:lnTo>
                  <a:lnTo>
                    <a:pt x="11060" y="3590"/>
                  </a:lnTo>
                  <a:lnTo>
                    <a:pt x="11060" y="3224"/>
                  </a:lnTo>
                  <a:lnTo>
                    <a:pt x="11377" y="3040"/>
                  </a:lnTo>
                  <a:lnTo>
                    <a:pt x="11377" y="3408"/>
                  </a:lnTo>
                  <a:lnTo>
                    <a:pt x="11377" y="3411"/>
                  </a:lnTo>
                  <a:lnTo>
                    <a:pt x="11696" y="3593"/>
                  </a:lnTo>
                  <a:close/>
                  <a:moveTo>
                    <a:pt x="11706" y="2851"/>
                  </a:moveTo>
                  <a:lnTo>
                    <a:pt x="12027" y="3035"/>
                  </a:lnTo>
                  <a:lnTo>
                    <a:pt x="12027" y="3401"/>
                  </a:lnTo>
                  <a:lnTo>
                    <a:pt x="11916" y="3465"/>
                  </a:lnTo>
                  <a:lnTo>
                    <a:pt x="11706" y="3586"/>
                  </a:lnTo>
                  <a:lnTo>
                    <a:pt x="11599" y="3524"/>
                  </a:lnTo>
                  <a:lnTo>
                    <a:pt x="11389" y="3401"/>
                  </a:lnTo>
                  <a:lnTo>
                    <a:pt x="11389" y="3035"/>
                  </a:lnTo>
                  <a:lnTo>
                    <a:pt x="11706" y="2851"/>
                  </a:lnTo>
                  <a:close/>
                  <a:moveTo>
                    <a:pt x="11389" y="3019"/>
                  </a:moveTo>
                  <a:lnTo>
                    <a:pt x="11389" y="2655"/>
                  </a:lnTo>
                  <a:lnTo>
                    <a:pt x="11708" y="2470"/>
                  </a:lnTo>
                  <a:lnTo>
                    <a:pt x="12025" y="2652"/>
                  </a:lnTo>
                  <a:lnTo>
                    <a:pt x="12025" y="3019"/>
                  </a:lnTo>
                  <a:lnTo>
                    <a:pt x="11706" y="2837"/>
                  </a:lnTo>
                  <a:lnTo>
                    <a:pt x="11706" y="2837"/>
                  </a:lnTo>
                  <a:lnTo>
                    <a:pt x="11706" y="2837"/>
                  </a:lnTo>
                  <a:lnTo>
                    <a:pt x="11684" y="2848"/>
                  </a:lnTo>
                  <a:lnTo>
                    <a:pt x="11389" y="3019"/>
                  </a:lnTo>
                  <a:close/>
                  <a:moveTo>
                    <a:pt x="12405" y="2872"/>
                  </a:moveTo>
                  <a:lnTo>
                    <a:pt x="12672" y="3028"/>
                  </a:lnTo>
                  <a:lnTo>
                    <a:pt x="12502" y="3127"/>
                  </a:lnTo>
                  <a:lnTo>
                    <a:pt x="12358" y="3210"/>
                  </a:lnTo>
                  <a:lnTo>
                    <a:pt x="12039" y="3028"/>
                  </a:lnTo>
                  <a:lnTo>
                    <a:pt x="12039" y="2657"/>
                  </a:lnTo>
                  <a:lnTo>
                    <a:pt x="12355" y="2473"/>
                  </a:lnTo>
                  <a:lnTo>
                    <a:pt x="12355" y="2844"/>
                  </a:lnTo>
                  <a:lnTo>
                    <a:pt x="12355" y="2844"/>
                  </a:lnTo>
                  <a:lnTo>
                    <a:pt x="12405" y="2872"/>
                  </a:lnTo>
                  <a:close/>
                  <a:moveTo>
                    <a:pt x="13653" y="3593"/>
                  </a:moveTo>
                  <a:lnTo>
                    <a:pt x="13336" y="3775"/>
                  </a:lnTo>
                  <a:lnTo>
                    <a:pt x="13019" y="3590"/>
                  </a:lnTo>
                  <a:lnTo>
                    <a:pt x="13019" y="3224"/>
                  </a:lnTo>
                  <a:lnTo>
                    <a:pt x="13334" y="3042"/>
                  </a:lnTo>
                  <a:lnTo>
                    <a:pt x="13334" y="3408"/>
                  </a:lnTo>
                  <a:lnTo>
                    <a:pt x="13334" y="3411"/>
                  </a:lnTo>
                  <a:lnTo>
                    <a:pt x="13653" y="3593"/>
                  </a:lnTo>
                  <a:close/>
                  <a:moveTo>
                    <a:pt x="13664" y="2473"/>
                  </a:moveTo>
                  <a:lnTo>
                    <a:pt x="13986" y="2657"/>
                  </a:lnTo>
                  <a:lnTo>
                    <a:pt x="13986" y="3019"/>
                  </a:lnTo>
                  <a:lnTo>
                    <a:pt x="13920" y="2981"/>
                  </a:lnTo>
                  <a:lnTo>
                    <a:pt x="13667" y="2837"/>
                  </a:lnTo>
                  <a:lnTo>
                    <a:pt x="13664" y="2837"/>
                  </a:lnTo>
                  <a:lnTo>
                    <a:pt x="13664" y="2837"/>
                  </a:lnTo>
                  <a:lnTo>
                    <a:pt x="13537" y="2910"/>
                  </a:lnTo>
                  <a:lnTo>
                    <a:pt x="13345" y="3021"/>
                  </a:lnTo>
                  <a:lnTo>
                    <a:pt x="13345" y="2657"/>
                  </a:lnTo>
                  <a:lnTo>
                    <a:pt x="13664" y="2473"/>
                  </a:lnTo>
                  <a:close/>
                  <a:moveTo>
                    <a:pt x="13664" y="2456"/>
                  </a:moveTo>
                  <a:lnTo>
                    <a:pt x="13345" y="2272"/>
                  </a:lnTo>
                  <a:lnTo>
                    <a:pt x="13345" y="1903"/>
                  </a:lnTo>
                  <a:lnTo>
                    <a:pt x="13664" y="1719"/>
                  </a:lnTo>
                  <a:lnTo>
                    <a:pt x="13986" y="1903"/>
                  </a:lnTo>
                  <a:lnTo>
                    <a:pt x="13986" y="2272"/>
                  </a:lnTo>
                  <a:lnTo>
                    <a:pt x="13664" y="2456"/>
                  </a:lnTo>
                  <a:close/>
                  <a:moveTo>
                    <a:pt x="14633" y="3028"/>
                  </a:moveTo>
                  <a:lnTo>
                    <a:pt x="14487" y="3113"/>
                  </a:lnTo>
                  <a:lnTo>
                    <a:pt x="14316" y="3210"/>
                  </a:lnTo>
                  <a:lnTo>
                    <a:pt x="14191" y="3139"/>
                  </a:lnTo>
                  <a:lnTo>
                    <a:pt x="14000" y="3026"/>
                  </a:lnTo>
                  <a:lnTo>
                    <a:pt x="14000" y="2657"/>
                  </a:lnTo>
                  <a:lnTo>
                    <a:pt x="14312" y="2475"/>
                  </a:lnTo>
                  <a:lnTo>
                    <a:pt x="14312" y="2844"/>
                  </a:lnTo>
                  <a:lnTo>
                    <a:pt x="14312" y="2844"/>
                  </a:lnTo>
                  <a:lnTo>
                    <a:pt x="14633" y="3028"/>
                  </a:lnTo>
                  <a:close/>
                  <a:moveTo>
                    <a:pt x="15611" y="3593"/>
                  </a:moveTo>
                  <a:lnTo>
                    <a:pt x="15588" y="3607"/>
                  </a:lnTo>
                  <a:lnTo>
                    <a:pt x="15292" y="3775"/>
                  </a:lnTo>
                  <a:lnTo>
                    <a:pt x="15233" y="3739"/>
                  </a:lnTo>
                  <a:lnTo>
                    <a:pt x="14978" y="3590"/>
                  </a:lnTo>
                  <a:lnTo>
                    <a:pt x="14978" y="3224"/>
                  </a:lnTo>
                  <a:lnTo>
                    <a:pt x="15292" y="3042"/>
                  </a:lnTo>
                  <a:lnTo>
                    <a:pt x="15292" y="3408"/>
                  </a:lnTo>
                  <a:lnTo>
                    <a:pt x="15292" y="3411"/>
                  </a:lnTo>
                  <a:lnTo>
                    <a:pt x="15611" y="3593"/>
                  </a:lnTo>
                  <a:close/>
                  <a:moveTo>
                    <a:pt x="15623" y="2473"/>
                  </a:moveTo>
                  <a:lnTo>
                    <a:pt x="15940" y="2655"/>
                  </a:lnTo>
                  <a:lnTo>
                    <a:pt x="15940" y="3019"/>
                  </a:lnTo>
                  <a:lnTo>
                    <a:pt x="15777" y="2924"/>
                  </a:lnTo>
                  <a:lnTo>
                    <a:pt x="15623" y="2837"/>
                  </a:lnTo>
                  <a:lnTo>
                    <a:pt x="15623" y="2837"/>
                  </a:lnTo>
                  <a:lnTo>
                    <a:pt x="15623" y="2837"/>
                  </a:lnTo>
                  <a:lnTo>
                    <a:pt x="15434" y="2945"/>
                  </a:lnTo>
                  <a:lnTo>
                    <a:pt x="15304" y="3021"/>
                  </a:lnTo>
                  <a:lnTo>
                    <a:pt x="15304" y="2655"/>
                  </a:lnTo>
                  <a:lnTo>
                    <a:pt x="15623" y="2473"/>
                  </a:lnTo>
                  <a:close/>
                  <a:moveTo>
                    <a:pt x="15623" y="2456"/>
                  </a:moveTo>
                  <a:lnTo>
                    <a:pt x="15304" y="2272"/>
                  </a:lnTo>
                  <a:lnTo>
                    <a:pt x="15304" y="1903"/>
                  </a:lnTo>
                  <a:lnTo>
                    <a:pt x="15623" y="1719"/>
                  </a:lnTo>
                  <a:lnTo>
                    <a:pt x="15744" y="1787"/>
                  </a:lnTo>
                  <a:lnTo>
                    <a:pt x="15940" y="1903"/>
                  </a:lnTo>
                  <a:lnTo>
                    <a:pt x="15940" y="2272"/>
                  </a:lnTo>
                  <a:lnTo>
                    <a:pt x="15623" y="2456"/>
                  </a:lnTo>
                  <a:close/>
                  <a:moveTo>
                    <a:pt x="16320" y="2872"/>
                  </a:moveTo>
                  <a:lnTo>
                    <a:pt x="16587" y="3028"/>
                  </a:lnTo>
                  <a:lnTo>
                    <a:pt x="16311" y="3189"/>
                  </a:lnTo>
                  <a:lnTo>
                    <a:pt x="16275" y="3210"/>
                  </a:lnTo>
                  <a:lnTo>
                    <a:pt x="15956" y="3026"/>
                  </a:lnTo>
                  <a:lnTo>
                    <a:pt x="15956" y="2657"/>
                  </a:lnTo>
                  <a:lnTo>
                    <a:pt x="16271" y="2475"/>
                  </a:lnTo>
                  <a:lnTo>
                    <a:pt x="16271" y="2844"/>
                  </a:lnTo>
                  <a:lnTo>
                    <a:pt x="16271" y="2844"/>
                  </a:lnTo>
                  <a:lnTo>
                    <a:pt x="16320" y="2872"/>
                  </a:lnTo>
                  <a:close/>
                  <a:moveTo>
                    <a:pt x="17568" y="3593"/>
                  </a:moveTo>
                  <a:lnTo>
                    <a:pt x="17249" y="3775"/>
                  </a:lnTo>
                  <a:lnTo>
                    <a:pt x="16934" y="3590"/>
                  </a:lnTo>
                  <a:lnTo>
                    <a:pt x="16934" y="3224"/>
                  </a:lnTo>
                  <a:lnTo>
                    <a:pt x="17246" y="3042"/>
                  </a:lnTo>
                  <a:lnTo>
                    <a:pt x="17246" y="3408"/>
                  </a:lnTo>
                  <a:lnTo>
                    <a:pt x="17246" y="3411"/>
                  </a:lnTo>
                  <a:lnTo>
                    <a:pt x="17568" y="3593"/>
                  </a:lnTo>
                  <a:close/>
                  <a:moveTo>
                    <a:pt x="17580" y="2473"/>
                  </a:moveTo>
                  <a:lnTo>
                    <a:pt x="17899" y="2655"/>
                  </a:lnTo>
                  <a:lnTo>
                    <a:pt x="17899" y="3019"/>
                  </a:lnTo>
                  <a:lnTo>
                    <a:pt x="17580" y="2837"/>
                  </a:lnTo>
                  <a:lnTo>
                    <a:pt x="17580" y="2837"/>
                  </a:lnTo>
                  <a:lnTo>
                    <a:pt x="17580" y="2837"/>
                  </a:lnTo>
                  <a:lnTo>
                    <a:pt x="17258" y="3021"/>
                  </a:lnTo>
                  <a:lnTo>
                    <a:pt x="17258" y="2657"/>
                  </a:lnTo>
                  <a:lnTo>
                    <a:pt x="17580" y="2473"/>
                  </a:lnTo>
                  <a:close/>
                  <a:moveTo>
                    <a:pt x="17580" y="2456"/>
                  </a:moveTo>
                  <a:lnTo>
                    <a:pt x="17258" y="2272"/>
                  </a:lnTo>
                  <a:lnTo>
                    <a:pt x="17258" y="1903"/>
                  </a:lnTo>
                  <a:lnTo>
                    <a:pt x="17419" y="1811"/>
                  </a:lnTo>
                  <a:lnTo>
                    <a:pt x="17580" y="1719"/>
                  </a:lnTo>
                  <a:lnTo>
                    <a:pt x="17899" y="1903"/>
                  </a:lnTo>
                  <a:lnTo>
                    <a:pt x="17899" y="2272"/>
                  </a:lnTo>
                  <a:lnTo>
                    <a:pt x="17580" y="2456"/>
                  </a:lnTo>
                  <a:close/>
                  <a:moveTo>
                    <a:pt x="18546" y="3028"/>
                  </a:moveTo>
                  <a:lnTo>
                    <a:pt x="18234" y="3210"/>
                  </a:lnTo>
                  <a:lnTo>
                    <a:pt x="17976" y="3063"/>
                  </a:lnTo>
                  <a:lnTo>
                    <a:pt x="17915" y="3026"/>
                  </a:lnTo>
                  <a:lnTo>
                    <a:pt x="17915" y="2657"/>
                  </a:lnTo>
                  <a:lnTo>
                    <a:pt x="18052" y="2577"/>
                  </a:lnTo>
                  <a:lnTo>
                    <a:pt x="18227" y="2475"/>
                  </a:lnTo>
                  <a:lnTo>
                    <a:pt x="18227" y="2844"/>
                  </a:lnTo>
                  <a:lnTo>
                    <a:pt x="18227" y="2844"/>
                  </a:lnTo>
                  <a:lnTo>
                    <a:pt x="18546" y="3028"/>
                  </a:lnTo>
                  <a:close/>
                  <a:moveTo>
                    <a:pt x="19524" y="3593"/>
                  </a:moveTo>
                  <a:lnTo>
                    <a:pt x="19208" y="3775"/>
                  </a:lnTo>
                  <a:lnTo>
                    <a:pt x="19148" y="3739"/>
                  </a:lnTo>
                  <a:lnTo>
                    <a:pt x="18893" y="3590"/>
                  </a:lnTo>
                  <a:lnTo>
                    <a:pt x="18893" y="3224"/>
                  </a:lnTo>
                  <a:lnTo>
                    <a:pt x="19205" y="3042"/>
                  </a:lnTo>
                  <a:lnTo>
                    <a:pt x="19205" y="3408"/>
                  </a:lnTo>
                  <a:lnTo>
                    <a:pt x="19205" y="3411"/>
                  </a:lnTo>
                  <a:lnTo>
                    <a:pt x="19524" y="3593"/>
                  </a:lnTo>
                  <a:close/>
                  <a:moveTo>
                    <a:pt x="19538" y="2473"/>
                  </a:moveTo>
                  <a:lnTo>
                    <a:pt x="19855" y="2655"/>
                  </a:lnTo>
                  <a:lnTo>
                    <a:pt x="19855" y="3019"/>
                  </a:lnTo>
                  <a:lnTo>
                    <a:pt x="19536" y="2837"/>
                  </a:lnTo>
                  <a:lnTo>
                    <a:pt x="19536" y="2837"/>
                  </a:lnTo>
                  <a:lnTo>
                    <a:pt x="19534" y="2837"/>
                  </a:lnTo>
                  <a:lnTo>
                    <a:pt x="19413" y="2907"/>
                  </a:lnTo>
                  <a:lnTo>
                    <a:pt x="19217" y="3019"/>
                  </a:lnTo>
                  <a:lnTo>
                    <a:pt x="19217" y="2655"/>
                  </a:lnTo>
                  <a:lnTo>
                    <a:pt x="19538" y="2473"/>
                  </a:lnTo>
                  <a:close/>
                  <a:moveTo>
                    <a:pt x="19536" y="2456"/>
                  </a:moveTo>
                  <a:lnTo>
                    <a:pt x="19217" y="2272"/>
                  </a:lnTo>
                  <a:lnTo>
                    <a:pt x="19217" y="1903"/>
                  </a:lnTo>
                  <a:lnTo>
                    <a:pt x="19269" y="1875"/>
                  </a:lnTo>
                  <a:lnTo>
                    <a:pt x="19536" y="1719"/>
                  </a:lnTo>
                  <a:lnTo>
                    <a:pt x="19855" y="1903"/>
                  </a:lnTo>
                  <a:lnTo>
                    <a:pt x="19855" y="2272"/>
                  </a:lnTo>
                  <a:lnTo>
                    <a:pt x="19536" y="2456"/>
                  </a:lnTo>
                  <a:close/>
                  <a:moveTo>
                    <a:pt x="20235" y="2872"/>
                  </a:moveTo>
                  <a:lnTo>
                    <a:pt x="20502" y="3028"/>
                  </a:lnTo>
                  <a:lnTo>
                    <a:pt x="20226" y="3189"/>
                  </a:lnTo>
                  <a:lnTo>
                    <a:pt x="20190" y="3210"/>
                  </a:lnTo>
                  <a:lnTo>
                    <a:pt x="19869" y="3026"/>
                  </a:lnTo>
                  <a:lnTo>
                    <a:pt x="19869" y="2657"/>
                  </a:lnTo>
                  <a:lnTo>
                    <a:pt x="19954" y="2607"/>
                  </a:lnTo>
                  <a:lnTo>
                    <a:pt x="20186" y="2473"/>
                  </a:lnTo>
                  <a:lnTo>
                    <a:pt x="20186" y="2844"/>
                  </a:lnTo>
                  <a:lnTo>
                    <a:pt x="20186" y="2844"/>
                  </a:lnTo>
                  <a:lnTo>
                    <a:pt x="20235" y="2872"/>
                  </a:lnTo>
                  <a:close/>
                  <a:moveTo>
                    <a:pt x="21481" y="3593"/>
                  </a:moveTo>
                  <a:lnTo>
                    <a:pt x="21164" y="3775"/>
                  </a:lnTo>
                  <a:lnTo>
                    <a:pt x="20847" y="3590"/>
                  </a:lnTo>
                  <a:lnTo>
                    <a:pt x="20847" y="3224"/>
                  </a:lnTo>
                  <a:lnTo>
                    <a:pt x="21162" y="3042"/>
                  </a:lnTo>
                  <a:lnTo>
                    <a:pt x="21162" y="3408"/>
                  </a:lnTo>
                  <a:lnTo>
                    <a:pt x="21162" y="3411"/>
                  </a:lnTo>
                  <a:lnTo>
                    <a:pt x="21481" y="3593"/>
                  </a:lnTo>
                  <a:close/>
                  <a:moveTo>
                    <a:pt x="21495" y="2473"/>
                  </a:moveTo>
                  <a:lnTo>
                    <a:pt x="21814" y="2655"/>
                  </a:lnTo>
                  <a:lnTo>
                    <a:pt x="21814" y="3019"/>
                  </a:lnTo>
                  <a:lnTo>
                    <a:pt x="21495" y="2837"/>
                  </a:lnTo>
                  <a:lnTo>
                    <a:pt x="21495" y="2837"/>
                  </a:lnTo>
                  <a:lnTo>
                    <a:pt x="21495" y="2837"/>
                  </a:lnTo>
                  <a:lnTo>
                    <a:pt x="21173" y="3021"/>
                  </a:lnTo>
                  <a:lnTo>
                    <a:pt x="21173" y="2657"/>
                  </a:lnTo>
                  <a:lnTo>
                    <a:pt x="21495" y="2473"/>
                  </a:lnTo>
                  <a:close/>
                  <a:moveTo>
                    <a:pt x="21495" y="2456"/>
                  </a:moveTo>
                  <a:lnTo>
                    <a:pt x="21173" y="2272"/>
                  </a:lnTo>
                  <a:lnTo>
                    <a:pt x="21173" y="1903"/>
                  </a:lnTo>
                  <a:lnTo>
                    <a:pt x="21334" y="1811"/>
                  </a:lnTo>
                  <a:lnTo>
                    <a:pt x="21495" y="1719"/>
                  </a:lnTo>
                  <a:lnTo>
                    <a:pt x="21814" y="1903"/>
                  </a:lnTo>
                  <a:lnTo>
                    <a:pt x="21814" y="2272"/>
                  </a:lnTo>
                  <a:lnTo>
                    <a:pt x="21495" y="2456"/>
                  </a:lnTo>
                  <a:close/>
                  <a:moveTo>
                    <a:pt x="22274" y="2922"/>
                  </a:moveTo>
                  <a:lnTo>
                    <a:pt x="22461" y="3028"/>
                  </a:lnTo>
                  <a:lnTo>
                    <a:pt x="22315" y="3113"/>
                  </a:lnTo>
                  <a:lnTo>
                    <a:pt x="22147" y="3210"/>
                  </a:lnTo>
                  <a:lnTo>
                    <a:pt x="21859" y="3045"/>
                  </a:lnTo>
                  <a:lnTo>
                    <a:pt x="21828" y="3026"/>
                  </a:lnTo>
                  <a:lnTo>
                    <a:pt x="21828" y="2657"/>
                  </a:lnTo>
                  <a:lnTo>
                    <a:pt x="21967" y="2577"/>
                  </a:lnTo>
                  <a:lnTo>
                    <a:pt x="22140" y="2475"/>
                  </a:lnTo>
                  <a:lnTo>
                    <a:pt x="22140" y="2844"/>
                  </a:lnTo>
                  <a:lnTo>
                    <a:pt x="22140" y="2844"/>
                  </a:lnTo>
                  <a:lnTo>
                    <a:pt x="22274" y="2922"/>
                  </a:lnTo>
                  <a:close/>
                  <a:moveTo>
                    <a:pt x="22345" y="2357"/>
                  </a:moveTo>
                  <a:lnTo>
                    <a:pt x="22475" y="2284"/>
                  </a:lnTo>
                  <a:lnTo>
                    <a:pt x="22790" y="2468"/>
                  </a:lnTo>
                  <a:lnTo>
                    <a:pt x="22790" y="2837"/>
                  </a:lnTo>
                  <a:lnTo>
                    <a:pt x="22712" y="2881"/>
                  </a:lnTo>
                  <a:lnTo>
                    <a:pt x="22473" y="3021"/>
                  </a:lnTo>
                  <a:lnTo>
                    <a:pt x="22473" y="3021"/>
                  </a:lnTo>
                  <a:lnTo>
                    <a:pt x="22473" y="3021"/>
                  </a:lnTo>
                  <a:lnTo>
                    <a:pt x="22348" y="2950"/>
                  </a:lnTo>
                  <a:lnTo>
                    <a:pt x="22154" y="2837"/>
                  </a:lnTo>
                  <a:lnTo>
                    <a:pt x="22154" y="2468"/>
                  </a:lnTo>
                  <a:lnTo>
                    <a:pt x="22156" y="2468"/>
                  </a:lnTo>
                  <a:lnTo>
                    <a:pt x="22156" y="2468"/>
                  </a:lnTo>
                  <a:lnTo>
                    <a:pt x="22345" y="2357"/>
                  </a:lnTo>
                  <a:close/>
                  <a:moveTo>
                    <a:pt x="22156" y="2451"/>
                  </a:moveTo>
                  <a:lnTo>
                    <a:pt x="22156" y="2090"/>
                  </a:lnTo>
                  <a:lnTo>
                    <a:pt x="22466" y="1910"/>
                  </a:lnTo>
                  <a:lnTo>
                    <a:pt x="22473" y="1905"/>
                  </a:lnTo>
                  <a:lnTo>
                    <a:pt x="22537" y="1943"/>
                  </a:lnTo>
                  <a:lnTo>
                    <a:pt x="22790" y="2092"/>
                  </a:lnTo>
                  <a:lnTo>
                    <a:pt x="22790" y="2449"/>
                  </a:lnTo>
                  <a:lnTo>
                    <a:pt x="22475" y="2267"/>
                  </a:lnTo>
                  <a:lnTo>
                    <a:pt x="22475" y="2267"/>
                  </a:lnTo>
                  <a:lnTo>
                    <a:pt x="22473" y="2267"/>
                  </a:lnTo>
                  <a:lnTo>
                    <a:pt x="22241" y="2402"/>
                  </a:lnTo>
                  <a:lnTo>
                    <a:pt x="22156" y="2451"/>
                  </a:lnTo>
                  <a:close/>
                  <a:moveTo>
                    <a:pt x="21495" y="10747"/>
                  </a:moveTo>
                  <a:lnTo>
                    <a:pt x="21495" y="10747"/>
                  </a:lnTo>
                  <a:lnTo>
                    <a:pt x="21495" y="10747"/>
                  </a:lnTo>
                  <a:lnTo>
                    <a:pt x="21173" y="10931"/>
                  </a:lnTo>
                  <a:lnTo>
                    <a:pt x="21173" y="10570"/>
                  </a:lnTo>
                  <a:lnTo>
                    <a:pt x="21492" y="10385"/>
                  </a:lnTo>
                  <a:lnTo>
                    <a:pt x="21495" y="10383"/>
                  </a:lnTo>
                  <a:lnTo>
                    <a:pt x="21566" y="10423"/>
                  </a:lnTo>
                  <a:lnTo>
                    <a:pt x="21814" y="10567"/>
                  </a:lnTo>
                  <a:lnTo>
                    <a:pt x="21814" y="10929"/>
                  </a:lnTo>
                  <a:lnTo>
                    <a:pt x="21495" y="10747"/>
                  </a:lnTo>
                  <a:close/>
                  <a:moveTo>
                    <a:pt x="21814" y="10945"/>
                  </a:moveTo>
                  <a:lnTo>
                    <a:pt x="21814" y="11312"/>
                  </a:lnTo>
                  <a:lnTo>
                    <a:pt x="21495" y="11496"/>
                  </a:lnTo>
                  <a:lnTo>
                    <a:pt x="21173" y="11312"/>
                  </a:lnTo>
                  <a:lnTo>
                    <a:pt x="21173" y="10948"/>
                  </a:lnTo>
                  <a:lnTo>
                    <a:pt x="21476" y="10773"/>
                  </a:lnTo>
                  <a:lnTo>
                    <a:pt x="21495" y="10761"/>
                  </a:lnTo>
                  <a:lnTo>
                    <a:pt x="21518" y="10775"/>
                  </a:lnTo>
                  <a:lnTo>
                    <a:pt x="21814" y="10945"/>
                  </a:lnTo>
                  <a:close/>
                  <a:moveTo>
                    <a:pt x="17580" y="10747"/>
                  </a:moveTo>
                  <a:lnTo>
                    <a:pt x="17580" y="10747"/>
                  </a:lnTo>
                  <a:lnTo>
                    <a:pt x="17580" y="10747"/>
                  </a:lnTo>
                  <a:lnTo>
                    <a:pt x="17258" y="10931"/>
                  </a:lnTo>
                  <a:lnTo>
                    <a:pt x="17258" y="10570"/>
                  </a:lnTo>
                  <a:lnTo>
                    <a:pt x="17577" y="10385"/>
                  </a:lnTo>
                  <a:lnTo>
                    <a:pt x="17580" y="10383"/>
                  </a:lnTo>
                  <a:lnTo>
                    <a:pt x="17650" y="10423"/>
                  </a:lnTo>
                  <a:lnTo>
                    <a:pt x="17899" y="10567"/>
                  </a:lnTo>
                  <a:lnTo>
                    <a:pt x="17899" y="10929"/>
                  </a:lnTo>
                  <a:lnTo>
                    <a:pt x="17580" y="10747"/>
                  </a:lnTo>
                  <a:close/>
                  <a:moveTo>
                    <a:pt x="17899" y="10945"/>
                  </a:moveTo>
                  <a:lnTo>
                    <a:pt x="17899" y="11312"/>
                  </a:lnTo>
                  <a:lnTo>
                    <a:pt x="17580" y="11496"/>
                  </a:lnTo>
                  <a:lnTo>
                    <a:pt x="17258" y="11312"/>
                  </a:lnTo>
                  <a:lnTo>
                    <a:pt x="17258" y="10948"/>
                  </a:lnTo>
                  <a:lnTo>
                    <a:pt x="17561" y="10773"/>
                  </a:lnTo>
                  <a:lnTo>
                    <a:pt x="17580" y="10761"/>
                  </a:lnTo>
                  <a:lnTo>
                    <a:pt x="17603" y="10775"/>
                  </a:lnTo>
                  <a:lnTo>
                    <a:pt x="17899" y="10945"/>
                  </a:lnTo>
                  <a:close/>
                  <a:moveTo>
                    <a:pt x="11512" y="11383"/>
                  </a:moveTo>
                  <a:lnTo>
                    <a:pt x="11389" y="11312"/>
                  </a:lnTo>
                  <a:lnTo>
                    <a:pt x="11389" y="10945"/>
                  </a:lnTo>
                  <a:lnTo>
                    <a:pt x="11706" y="10761"/>
                  </a:lnTo>
                  <a:lnTo>
                    <a:pt x="12027" y="10948"/>
                  </a:lnTo>
                  <a:lnTo>
                    <a:pt x="12027" y="11312"/>
                  </a:lnTo>
                  <a:lnTo>
                    <a:pt x="11708" y="11496"/>
                  </a:lnTo>
                  <a:lnTo>
                    <a:pt x="11512" y="11383"/>
                  </a:lnTo>
                  <a:close/>
                  <a:moveTo>
                    <a:pt x="12025" y="11699"/>
                  </a:moveTo>
                  <a:lnTo>
                    <a:pt x="12025" y="12063"/>
                  </a:lnTo>
                  <a:lnTo>
                    <a:pt x="11706" y="11881"/>
                  </a:lnTo>
                  <a:lnTo>
                    <a:pt x="11706" y="11881"/>
                  </a:lnTo>
                  <a:lnTo>
                    <a:pt x="11706" y="11881"/>
                  </a:lnTo>
                  <a:lnTo>
                    <a:pt x="11389" y="12063"/>
                  </a:lnTo>
                  <a:lnTo>
                    <a:pt x="11389" y="11702"/>
                  </a:lnTo>
                  <a:lnTo>
                    <a:pt x="11706" y="11517"/>
                  </a:lnTo>
                  <a:lnTo>
                    <a:pt x="12025" y="11699"/>
                  </a:lnTo>
                  <a:close/>
                  <a:moveTo>
                    <a:pt x="7474" y="11312"/>
                  </a:moveTo>
                  <a:lnTo>
                    <a:pt x="7474" y="10948"/>
                  </a:lnTo>
                  <a:lnTo>
                    <a:pt x="7795" y="10761"/>
                  </a:lnTo>
                  <a:lnTo>
                    <a:pt x="8109" y="10945"/>
                  </a:lnTo>
                  <a:lnTo>
                    <a:pt x="8109" y="10945"/>
                  </a:lnTo>
                  <a:lnTo>
                    <a:pt x="8112" y="10945"/>
                  </a:lnTo>
                  <a:lnTo>
                    <a:pt x="8112" y="11312"/>
                  </a:lnTo>
                  <a:lnTo>
                    <a:pt x="7953" y="11404"/>
                  </a:lnTo>
                  <a:lnTo>
                    <a:pt x="7795" y="11496"/>
                  </a:lnTo>
                  <a:lnTo>
                    <a:pt x="7474" y="11312"/>
                  </a:lnTo>
                  <a:close/>
                  <a:moveTo>
                    <a:pt x="8109" y="11699"/>
                  </a:moveTo>
                  <a:lnTo>
                    <a:pt x="8109" y="12063"/>
                  </a:lnTo>
                  <a:lnTo>
                    <a:pt x="7911" y="11947"/>
                  </a:lnTo>
                  <a:lnTo>
                    <a:pt x="7795" y="11881"/>
                  </a:lnTo>
                  <a:lnTo>
                    <a:pt x="7795" y="11881"/>
                  </a:lnTo>
                  <a:lnTo>
                    <a:pt x="7795" y="11881"/>
                  </a:lnTo>
                  <a:lnTo>
                    <a:pt x="7474" y="12063"/>
                  </a:lnTo>
                  <a:lnTo>
                    <a:pt x="7474" y="11702"/>
                  </a:lnTo>
                  <a:lnTo>
                    <a:pt x="7795" y="11517"/>
                  </a:lnTo>
                  <a:lnTo>
                    <a:pt x="8109" y="11699"/>
                  </a:lnTo>
                  <a:close/>
                  <a:moveTo>
                    <a:pt x="5836" y="11496"/>
                  </a:moveTo>
                  <a:lnTo>
                    <a:pt x="5515" y="11312"/>
                  </a:lnTo>
                  <a:lnTo>
                    <a:pt x="5515" y="10948"/>
                  </a:lnTo>
                  <a:lnTo>
                    <a:pt x="5836" y="10761"/>
                  </a:lnTo>
                  <a:lnTo>
                    <a:pt x="6155" y="10948"/>
                  </a:lnTo>
                  <a:lnTo>
                    <a:pt x="6155" y="11312"/>
                  </a:lnTo>
                  <a:lnTo>
                    <a:pt x="5836" y="11496"/>
                  </a:lnTo>
                  <a:close/>
                  <a:moveTo>
                    <a:pt x="5836" y="11517"/>
                  </a:moveTo>
                  <a:lnTo>
                    <a:pt x="5997" y="11609"/>
                  </a:lnTo>
                  <a:lnTo>
                    <a:pt x="6155" y="11699"/>
                  </a:lnTo>
                  <a:lnTo>
                    <a:pt x="6155" y="12063"/>
                  </a:lnTo>
                  <a:lnTo>
                    <a:pt x="6089" y="12028"/>
                  </a:lnTo>
                  <a:lnTo>
                    <a:pt x="5836" y="11881"/>
                  </a:lnTo>
                  <a:lnTo>
                    <a:pt x="5836" y="11881"/>
                  </a:lnTo>
                  <a:lnTo>
                    <a:pt x="5836" y="11881"/>
                  </a:lnTo>
                  <a:lnTo>
                    <a:pt x="5515" y="12063"/>
                  </a:lnTo>
                  <a:lnTo>
                    <a:pt x="5515" y="11702"/>
                  </a:lnTo>
                  <a:lnTo>
                    <a:pt x="5836" y="11517"/>
                  </a:lnTo>
                  <a:close/>
                  <a:moveTo>
                    <a:pt x="1749" y="11394"/>
                  </a:moveTo>
                  <a:lnTo>
                    <a:pt x="1604" y="11312"/>
                  </a:lnTo>
                  <a:lnTo>
                    <a:pt x="1604" y="10943"/>
                  </a:lnTo>
                  <a:lnTo>
                    <a:pt x="1853" y="10801"/>
                  </a:lnTo>
                  <a:lnTo>
                    <a:pt x="1921" y="10761"/>
                  </a:lnTo>
                  <a:lnTo>
                    <a:pt x="1947" y="10775"/>
                  </a:lnTo>
                  <a:lnTo>
                    <a:pt x="2242" y="10948"/>
                  </a:lnTo>
                  <a:lnTo>
                    <a:pt x="2242" y="11312"/>
                  </a:lnTo>
                  <a:lnTo>
                    <a:pt x="1921" y="11496"/>
                  </a:lnTo>
                  <a:lnTo>
                    <a:pt x="1749" y="11394"/>
                  </a:lnTo>
                  <a:close/>
                  <a:moveTo>
                    <a:pt x="2240" y="11699"/>
                  </a:moveTo>
                  <a:lnTo>
                    <a:pt x="2240" y="12063"/>
                  </a:lnTo>
                  <a:lnTo>
                    <a:pt x="1921" y="11881"/>
                  </a:lnTo>
                  <a:lnTo>
                    <a:pt x="1921" y="11881"/>
                  </a:lnTo>
                  <a:lnTo>
                    <a:pt x="1921" y="11881"/>
                  </a:lnTo>
                  <a:lnTo>
                    <a:pt x="1604" y="12063"/>
                  </a:lnTo>
                  <a:lnTo>
                    <a:pt x="1604" y="11702"/>
                  </a:lnTo>
                  <a:lnTo>
                    <a:pt x="1921" y="11517"/>
                  </a:lnTo>
                  <a:lnTo>
                    <a:pt x="2240" y="11699"/>
                  </a:lnTo>
                  <a:close/>
                  <a:moveTo>
                    <a:pt x="1765" y="4640"/>
                  </a:moveTo>
                  <a:lnTo>
                    <a:pt x="1909" y="4723"/>
                  </a:lnTo>
                  <a:lnTo>
                    <a:pt x="1661" y="4867"/>
                  </a:lnTo>
                  <a:lnTo>
                    <a:pt x="1595" y="4905"/>
                  </a:lnTo>
                  <a:lnTo>
                    <a:pt x="1274" y="4720"/>
                  </a:lnTo>
                  <a:lnTo>
                    <a:pt x="1274" y="4354"/>
                  </a:lnTo>
                  <a:lnTo>
                    <a:pt x="1593" y="4169"/>
                  </a:lnTo>
                  <a:lnTo>
                    <a:pt x="1593" y="4538"/>
                  </a:lnTo>
                  <a:lnTo>
                    <a:pt x="1593" y="4538"/>
                  </a:lnTo>
                  <a:lnTo>
                    <a:pt x="1765" y="4640"/>
                  </a:lnTo>
                  <a:close/>
                  <a:moveTo>
                    <a:pt x="1921" y="3980"/>
                  </a:moveTo>
                  <a:lnTo>
                    <a:pt x="2051" y="4054"/>
                  </a:lnTo>
                  <a:lnTo>
                    <a:pt x="2242" y="4165"/>
                  </a:lnTo>
                  <a:lnTo>
                    <a:pt x="2242" y="4531"/>
                  </a:lnTo>
                  <a:lnTo>
                    <a:pt x="1923" y="4715"/>
                  </a:lnTo>
                  <a:lnTo>
                    <a:pt x="1921" y="4715"/>
                  </a:lnTo>
                  <a:lnTo>
                    <a:pt x="1921" y="4715"/>
                  </a:lnTo>
                  <a:lnTo>
                    <a:pt x="1803" y="4647"/>
                  </a:lnTo>
                  <a:lnTo>
                    <a:pt x="1604" y="4531"/>
                  </a:lnTo>
                  <a:lnTo>
                    <a:pt x="1604" y="4165"/>
                  </a:lnTo>
                  <a:lnTo>
                    <a:pt x="1921" y="3980"/>
                  </a:lnTo>
                  <a:close/>
                  <a:moveTo>
                    <a:pt x="1604" y="4148"/>
                  </a:moveTo>
                  <a:lnTo>
                    <a:pt x="1604" y="3784"/>
                  </a:lnTo>
                  <a:lnTo>
                    <a:pt x="1767" y="3690"/>
                  </a:lnTo>
                  <a:lnTo>
                    <a:pt x="1923" y="3600"/>
                  </a:lnTo>
                  <a:lnTo>
                    <a:pt x="2094" y="3699"/>
                  </a:lnTo>
                  <a:lnTo>
                    <a:pt x="2240" y="3784"/>
                  </a:lnTo>
                  <a:lnTo>
                    <a:pt x="2240" y="4148"/>
                  </a:lnTo>
                  <a:lnTo>
                    <a:pt x="2004" y="4014"/>
                  </a:lnTo>
                  <a:lnTo>
                    <a:pt x="1921" y="3964"/>
                  </a:lnTo>
                  <a:lnTo>
                    <a:pt x="1921" y="3964"/>
                  </a:lnTo>
                  <a:lnTo>
                    <a:pt x="1921" y="3964"/>
                  </a:lnTo>
                  <a:lnTo>
                    <a:pt x="1604" y="4148"/>
                  </a:lnTo>
                  <a:close/>
                  <a:moveTo>
                    <a:pt x="2887" y="4158"/>
                  </a:moveTo>
                  <a:lnTo>
                    <a:pt x="2734" y="4245"/>
                  </a:lnTo>
                  <a:lnTo>
                    <a:pt x="2573" y="4340"/>
                  </a:lnTo>
                  <a:lnTo>
                    <a:pt x="2254" y="4158"/>
                  </a:lnTo>
                  <a:lnTo>
                    <a:pt x="2254" y="4158"/>
                  </a:lnTo>
                  <a:lnTo>
                    <a:pt x="2254" y="3787"/>
                  </a:lnTo>
                  <a:lnTo>
                    <a:pt x="2415" y="3694"/>
                  </a:lnTo>
                  <a:lnTo>
                    <a:pt x="2568" y="3607"/>
                  </a:lnTo>
                  <a:lnTo>
                    <a:pt x="2568" y="3973"/>
                  </a:lnTo>
                  <a:lnTo>
                    <a:pt x="2568" y="3973"/>
                  </a:lnTo>
                  <a:lnTo>
                    <a:pt x="2887" y="4158"/>
                  </a:lnTo>
                  <a:close/>
                  <a:moveTo>
                    <a:pt x="3816" y="4694"/>
                  </a:moveTo>
                  <a:lnTo>
                    <a:pt x="3868" y="4723"/>
                  </a:lnTo>
                  <a:lnTo>
                    <a:pt x="3551" y="4905"/>
                  </a:lnTo>
                  <a:lnTo>
                    <a:pt x="3294" y="4756"/>
                  </a:lnTo>
                  <a:lnTo>
                    <a:pt x="3235" y="4723"/>
                  </a:lnTo>
                  <a:lnTo>
                    <a:pt x="3235" y="4351"/>
                  </a:lnTo>
                  <a:lnTo>
                    <a:pt x="3547" y="4172"/>
                  </a:lnTo>
                  <a:lnTo>
                    <a:pt x="3547" y="4538"/>
                  </a:lnTo>
                  <a:lnTo>
                    <a:pt x="3547" y="4538"/>
                  </a:lnTo>
                  <a:lnTo>
                    <a:pt x="3816" y="4694"/>
                  </a:lnTo>
                  <a:close/>
                  <a:moveTo>
                    <a:pt x="4827" y="4146"/>
                  </a:moveTo>
                  <a:lnTo>
                    <a:pt x="4844" y="4158"/>
                  </a:lnTo>
                  <a:lnTo>
                    <a:pt x="4570" y="4318"/>
                  </a:lnTo>
                  <a:lnTo>
                    <a:pt x="4530" y="4340"/>
                  </a:lnTo>
                  <a:lnTo>
                    <a:pt x="4371" y="4247"/>
                  </a:lnTo>
                  <a:lnTo>
                    <a:pt x="4213" y="4155"/>
                  </a:lnTo>
                  <a:lnTo>
                    <a:pt x="4213" y="3787"/>
                  </a:lnTo>
                  <a:lnTo>
                    <a:pt x="4390" y="3685"/>
                  </a:lnTo>
                  <a:lnTo>
                    <a:pt x="4527" y="3607"/>
                  </a:lnTo>
                  <a:lnTo>
                    <a:pt x="4527" y="3973"/>
                  </a:lnTo>
                  <a:lnTo>
                    <a:pt x="4527" y="3973"/>
                  </a:lnTo>
                  <a:lnTo>
                    <a:pt x="4827" y="4146"/>
                  </a:lnTo>
                  <a:close/>
                  <a:moveTo>
                    <a:pt x="5824" y="4723"/>
                  </a:moveTo>
                  <a:lnTo>
                    <a:pt x="5671" y="4812"/>
                  </a:lnTo>
                  <a:lnTo>
                    <a:pt x="5508" y="4905"/>
                  </a:lnTo>
                  <a:lnTo>
                    <a:pt x="5189" y="4723"/>
                  </a:lnTo>
                  <a:lnTo>
                    <a:pt x="5189" y="4354"/>
                  </a:lnTo>
                  <a:lnTo>
                    <a:pt x="5212" y="4340"/>
                  </a:lnTo>
                  <a:lnTo>
                    <a:pt x="5503" y="4172"/>
                  </a:lnTo>
                  <a:lnTo>
                    <a:pt x="5503" y="4538"/>
                  </a:lnTo>
                  <a:lnTo>
                    <a:pt x="5503" y="4538"/>
                  </a:lnTo>
                  <a:lnTo>
                    <a:pt x="5824" y="4723"/>
                  </a:lnTo>
                  <a:close/>
                  <a:moveTo>
                    <a:pt x="5836" y="3980"/>
                  </a:moveTo>
                  <a:lnTo>
                    <a:pt x="6155" y="4165"/>
                  </a:lnTo>
                  <a:lnTo>
                    <a:pt x="6155" y="4531"/>
                  </a:lnTo>
                  <a:lnTo>
                    <a:pt x="5947" y="4652"/>
                  </a:lnTo>
                  <a:lnTo>
                    <a:pt x="5836" y="4715"/>
                  </a:lnTo>
                  <a:lnTo>
                    <a:pt x="5836" y="4715"/>
                  </a:lnTo>
                  <a:lnTo>
                    <a:pt x="5836" y="4715"/>
                  </a:lnTo>
                  <a:lnTo>
                    <a:pt x="5723" y="4652"/>
                  </a:lnTo>
                  <a:lnTo>
                    <a:pt x="5515" y="4531"/>
                  </a:lnTo>
                  <a:lnTo>
                    <a:pt x="5515" y="4165"/>
                  </a:lnTo>
                  <a:lnTo>
                    <a:pt x="5836" y="3980"/>
                  </a:lnTo>
                  <a:close/>
                  <a:moveTo>
                    <a:pt x="5515" y="4151"/>
                  </a:moveTo>
                  <a:lnTo>
                    <a:pt x="5515" y="3787"/>
                  </a:lnTo>
                  <a:lnTo>
                    <a:pt x="5836" y="3602"/>
                  </a:lnTo>
                  <a:lnTo>
                    <a:pt x="6155" y="3784"/>
                  </a:lnTo>
                  <a:lnTo>
                    <a:pt x="6155" y="4148"/>
                  </a:lnTo>
                  <a:lnTo>
                    <a:pt x="5836" y="3964"/>
                  </a:lnTo>
                  <a:lnTo>
                    <a:pt x="5836" y="3964"/>
                  </a:lnTo>
                  <a:lnTo>
                    <a:pt x="5836" y="3964"/>
                  </a:lnTo>
                  <a:lnTo>
                    <a:pt x="5515" y="4151"/>
                  </a:lnTo>
                  <a:close/>
                  <a:moveTo>
                    <a:pt x="6800" y="4158"/>
                  </a:moveTo>
                  <a:lnTo>
                    <a:pt x="6649" y="4245"/>
                  </a:lnTo>
                  <a:lnTo>
                    <a:pt x="6488" y="4340"/>
                  </a:lnTo>
                  <a:lnTo>
                    <a:pt x="6169" y="4158"/>
                  </a:lnTo>
                  <a:lnTo>
                    <a:pt x="6169" y="4158"/>
                  </a:lnTo>
                  <a:lnTo>
                    <a:pt x="6169" y="3787"/>
                  </a:lnTo>
                  <a:lnTo>
                    <a:pt x="6335" y="3690"/>
                  </a:lnTo>
                  <a:lnTo>
                    <a:pt x="6484" y="3607"/>
                  </a:lnTo>
                  <a:lnTo>
                    <a:pt x="6484" y="3973"/>
                  </a:lnTo>
                  <a:lnTo>
                    <a:pt x="6484" y="3973"/>
                  </a:lnTo>
                  <a:lnTo>
                    <a:pt x="6800" y="4158"/>
                  </a:lnTo>
                  <a:close/>
                  <a:moveTo>
                    <a:pt x="7731" y="4694"/>
                  </a:moveTo>
                  <a:lnTo>
                    <a:pt x="7781" y="4723"/>
                  </a:lnTo>
                  <a:lnTo>
                    <a:pt x="7467" y="4905"/>
                  </a:lnTo>
                  <a:lnTo>
                    <a:pt x="7209" y="4756"/>
                  </a:lnTo>
                  <a:lnTo>
                    <a:pt x="7148" y="4723"/>
                  </a:lnTo>
                  <a:lnTo>
                    <a:pt x="7148" y="4351"/>
                  </a:lnTo>
                  <a:lnTo>
                    <a:pt x="7462" y="4172"/>
                  </a:lnTo>
                  <a:lnTo>
                    <a:pt x="7462" y="4538"/>
                  </a:lnTo>
                  <a:lnTo>
                    <a:pt x="7462" y="4538"/>
                  </a:lnTo>
                  <a:lnTo>
                    <a:pt x="7731" y="4694"/>
                  </a:lnTo>
                  <a:close/>
                  <a:moveTo>
                    <a:pt x="7795" y="3980"/>
                  </a:moveTo>
                  <a:lnTo>
                    <a:pt x="7882" y="4030"/>
                  </a:lnTo>
                  <a:lnTo>
                    <a:pt x="8109" y="4162"/>
                  </a:lnTo>
                  <a:lnTo>
                    <a:pt x="8109" y="4162"/>
                  </a:lnTo>
                  <a:lnTo>
                    <a:pt x="8112" y="4165"/>
                  </a:lnTo>
                  <a:lnTo>
                    <a:pt x="8112" y="4531"/>
                  </a:lnTo>
                  <a:lnTo>
                    <a:pt x="7899" y="4656"/>
                  </a:lnTo>
                  <a:lnTo>
                    <a:pt x="7795" y="4715"/>
                  </a:lnTo>
                  <a:lnTo>
                    <a:pt x="7795" y="4715"/>
                  </a:lnTo>
                  <a:lnTo>
                    <a:pt x="7793" y="4715"/>
                  </a:lnTo>
                  <a:lnTo>
                    <a:pt x="7474" y="4531"/>
                  </a:lnTo>
                  <a:lnTo>
                    <a:pt x="7474" y="4165"/>
                  </a:lnTo>
                  <a:lnTo>
                    <a:pt x="7795" y="3980"/>
                  </a:lnTo>
                  <a:close/>
                  <a:moveTo>
                    <a:pt x="7474" y="4151"/>
                  </a:moveTo>
                  <a:lnTo>
                    <a:pt x="7474" y="3784"/>
                  </a:lnTo>
                  <a:lnTo>
                    <a:pt x="7604" y="3711"/>
                  </a:lnTo>
                  <a:lnTo>
                    <a:pt x="7793" y="3600"/>
                  </a:lnTo>
                  <a:lnTo>
                    <a:pt x="7968" y="3702"/>
                  </a:lnTo>
                  <a:lnTo>
                    <a:pt x="8109" y="3784"/>
                  </a:lnTo>
                  <a:lnTo>
                    <a:pt x="8109" y="4148"/>
                  </a:lnTo>
                  <a:lnTo>
                    <a:pt x="7795" y="3964"/>
                  </a:lnTo>
                  <a:lnTo>
                    <a:pt x="7795" y="3964"/>
                  </a:lnTo>
                  <a:lnTo>
                    <a:pt x="7795" y="3964"/>
                  </a:lnTo>
                  <a:lnTo>
                    <a:pt x="7474" y="4151"/>
                  </a:lnTo>
                  <a:close/>
                  <a:moveTo>
                    <a:pt x="8740" y="4146"/>
                  </a:moveTo>
                  <a:lnTo>
                    <a:pt x="8759" y="4158"/>
                  </a:lnTo>
                  <a:lnTo>
                    <a:pt x="8546" y="4281"/>
                  </a:lnTo>
                  <a:lnTo>
                    <a:pt x="8445" y="4340"/>
                  </a:lnTo>
                  <a:lnTo>
                    <a:pt x="8400" y="4316"/>
                  </a:lnTo>
                  <a:lnTo>
                    <a:pt x="8126" y="4155"/>
                  </a:lnTo>
                  <a:lnTo>
                    <a:pt x="8126" y="3787"/>
                  </a:lnTo>
                  <a:lnTo>
                    <a:pt x="8442" y="3607"/>
                  </a:lnTo>
                  <a:lnTo>
                    <a:pt x="8442" y="3973"/>
                  </a:lnTo>
                  <a:lnTo>
                    <a:pt x="8442" y="3973"/>
                  </a:lnTo>
                  <a:lnTo>
                    <a:pt x="8740" y="4146"/>
                  </a:lnTo>
                  <a:close/>
                  <a:moveTo>
                    <a:pt x="8771" y="3037"/>
                  </a:moveTo>
                  <a:lnTo>
                    <a:pt x="8771" y="3035"/>
                  </a:lnTo>
                  <a:lnTo>
                    <a:pt x="8795" y="3049"/>
                  </a:lnTo>
                  <a:lnTo>
                    <a:pt x="9092" y="3219"/>
                  </a:lnTo>
                  <a:lnTo>
                    <a:pt x="9092" y="3224"/>
                  </a:lnTo>
                  <a:lnTo>
                    <a:pt x="9092" y="3224"/>
                  </a:lnTo>
                  <a:lnTo>
                    <a:pt x="9092" y="3586"/>
                  </a:lnTo>
                  <a:lnTo>
                    <a:pt x="8771" y="3401"/>
                  </a:lnTo>
                  <a:lnTo>
                    <a:pt x="8771" y="3401"/>
                  </a:lnTo>
                  <a:lnTo>
                    <a:pt x="8771" y="3401"/>
                  </a:lnTo>
                  <a:lnTo>
                    <a:pt x="8721" y="3430"/>
                  </a:lnTo>
                  <a:lnTo>
                    <a:pt x="8454" y="3583"/>
                  </a:lnTo>
                  <a:lnTo>
                    <a:pt x="8454" y="3219"/>
                  </a:lnTo>
                  <a:lnTo>
                    <a:pt x="8766" y="3040"/>
                  </a:lnTo>
                  <a:lnTo>
                    <a:pt x="8769" y="3040"/>
                  </a:lnTo>
                  <a:lnTo>
                    <a:pt x="8771" y="3037"/>
                  </a:lnTo>
                  <a:lnTo>
                    <a:pt x="8771" y="3037"/>
                  </a:lnTo>
                  <a:close/>
                  <a:moveTo>
                    <a:pt x="9735" y="4723"/>
                  </a:moveTo>
                  <a:lnTo>
                    <a:pt x="9735" y="4723"/>
                  </a:lnTo>
                  <a:lnTo>
                    <a:pt x="9737" y="4723"/>
                  </a:lnTo>
                  <a:lnTo>
                    <a:pt x="9423" y="4905"/>
                  </a:lnTo>
                  <a:lnTo>
                    <a:pt x="9104" y="4723"/>
                  </a:lnTo>
                  <a:lnTo>
                    <a:pt x="9104" y="4354"/>
                  </a:lnTo>
                  <a:lnTo>
                    <a:pt x="9125" y="4340"/>
                  </a:lnTo>
                  <a:lnTo>
                    <a:pt x="9418" y="4172"/>
                  </a:lnTo>
                  <a:lnTo>
                    <a:pt x="9418" y="4538"/>
                  </a:lnTo>
                  <a:lnTo>
                    <a:pt x="9418" y="4538"/>
                  </a:lnTo>
                  <a:lnTo>
                    <a:pt x="9735" y="4723"/>
                  </a:lnTo>
                  <a:close/>
                  <a:moveTo>
                    <a:pt x="10716" y="4158"/>
                  </a:moveTo>
                  <a:lnTo>
                    <a:pt x="10404" y="4340"/>
                  </a:lnTo>
                  <a:lnTo>
                    <a:pt x="10085" y="4155"/>
                  </a:lnTo>
                  <a:lnTo>
                    <a:pt x="10085" y="3787"/>
                  </a:lnTo>
                  <a:lnTo>
                    <a:pt x="10394" y="3607"/>
                  </a:lnTo>
                  <a:lnTo>
                    <a:pt x="10397" y="3607"/>
                  </a:lnTo>
                  <a:lnTo>
                    <a:pt x="10397" y="3973"/>
                  </a:lnTo>
                  <a:lnTo>
                    <a:pt x="10397" y="3973"/>
                  </a:lnTo>
                  <a:lnTo>
                    <a:pt x="10716" y="4158"/>
                  </a:lnTo>
                  <a:close/>
                  <a:moveTo>
                    <a:pt x="11514" y="4619"/>
                  </a:moveTo>
                  <a:lnTo>
                    <a:pt x="11694" y="4723"/>
                  </a:lnTo>
                  <a:lnTo>
                    <a:pt x="11417" y="4883"/>
                  </a:lnTo>
                  <a:lnTo>
                    <a:pt x="11382" y="4905"/>
                  </a:lnTo>
                  <a:lnTo>
                    <a:pt x="11060" y="4723"/>
                  </a:lnTo>
                  <a:lnTo>
                    <a:pt x="11060" y="4351"/>
                  </a:lnTo>
                  <a:lnTo>
                    <a:pt x="11377" y="4169"/>
                  </a:lnTo>
                  <a:lnTo>
                    <a:pt x="11377" y="4538"/>
                  </a:lnTo>
                  <a:lnTo>
                    <a:pt x="11377" y="4538"/>
                  </a:lnTo>
                  <a:lnTo>
                    <a:pt x="11514" y="4619"/>
                  </a:lnTo>
                  <a:close/>
                  <a:moveTo>
                    <a:pt x="11668" y="4002"/>
                  </a:moveTo>
                  <a:lnTo>
                    <a:pt x="11706" y="3980"/>
                  </a:lnTo>
                  <a:lnTo>
                    <a:pt x="12027" y="4165"/>
                  </a:lnTo>
                  <a:lnTo>
                    <a:pt x="12027" y="4531"/>
                  </a:lnTo>
                  <a:lnTo>
                    <a:pt x="11708" y="4715"/>
                  </a:lnTo>
                  <a:lnTo>
                    <a:pt x="11706" y="4715"/>
                  </a:lnTo>
                  <a:lnTo>
                    <a:pt x="11706" y="4715"/>
                  </a:lnTo>
                  <a:lnTo>
                    <a:pt x="11566" y="4635"/>
                  </a:lnTo>
                  <a:lnTo>
                    <a:pt x="11389" y="4531"/>
                  </a:lnTo>
                  <a:lnTo>
                    <a:pt x="11389" y="4165"/>
                  </a:lnTo>
                  <a:lnTo>
                    <a:pt x="11668" y="4002"/>
                  </a:lnTo>
                  <a:close/>
                  <a:moveTo>
                    <a:pt x="11389" y="4148"/>
                  </a:moveTo>
                  <a:lnTo>
                    <a:pt x="11389" y="3784"/>
                  </a:lnTo>
                  <a:lnTo>
                    <a:pt x="11509" y="3716"/>
                  </a:lnTo>
                  <a:lnTo>
                    <a:pt x="11708" y="3600"/>
                  </a:lnTo>
                  <a:lnTo>
                    <a:pt x="11819" y="3664"/>
                  </a:lnTo>
                  <a:lnTo>
                    <a:pt x="12025" y="3784"/>
                  </a:lnTo>
                  <a:lnTo>
                    <a:pt x="12025" y="4148"/>
                  </a:lnTo>
                  <a:lnTo>
                    <a:pt x="11706" y="3964"/>
                  </a:lnTo>
                  <a:lnTo>
                    <a:pt x="11706" y="3964"/>
                  </a:lnTo>
                  <a:lnTo>
                    <a:pt x="11706" y="3964"/>
                  </a:lnTo>
                  <a:lnTo>
                    <a:pt x="11661" y="3992"/>
                  </a:lnTo>
                  <a:lnTo>
                    <a:pt x="11389" y="4148"/>
                  </a:lnTo>
                  <a:close/>
                  <a:moveTo>
                    <a:pt x="12655" y="4146"/>
                  </a:moveTo>
                  <a:lnTo>
                    <a:pt x="12672" y="4158"/>
                  </a:lnTo>
                  <a:lnTo>
                    <a:pt x="12462" y="4281"/>
                  </a:lnTo>
                  <a:lnTo>
                    <a:pt x="12358" y="4340"/>
                  </a:lnTo>
                  <a:lnTo>
                    <a:pt x="12039" y="4158"/>
                  </a:lnTo>
                  <a:lnTo>
                    <a:pt x="12039" y="4158"/>
                  </a:lnTo>
                  <a:lnTo>
                    <a:pt x="12039" y="3787"/>
                  </a:lnTo>
                  <a:lnTo>
                    <a:pt x="12355" y="3605"/>
                  </a:lnTo>
                  <a:lnTo>
                    <a:pt x="12355" y="3973"/>
                  </a:lnTo>
                  <a:lnTo>
                    <a:pt x="12355" y="3973"/>
                  </a:lnTo>
                  <a:lnTo>
                    <a:pt x="12655" y="4146"/>
                  </a:lnTo>
                  <a:close/>
                  <a:moveTo>
                    <a:pt x="13653" y="4723"/>
                  </a:moveTo>
                  <a:lnTo>
                    <a:pt x="13338" y="4905"/>
                  </a:lnTo>
                  <a:lnTo>
                    <a:pt x="13019" y="4723"/>
                  </a:lnTo>
                  <a:lnTo>
                    <a:pt x="13019" y="4354"/>
                  </a:lnTo>
                  <a:lnTo>
                    <a:pt x="13041" y="4340"/>
                  </a:lnTo>
                  <a:lnTo>
                    <a:pt x="13334" y="4172"/>
                  </a:lnTo>
                  <a:lnTo>
                    <a:pt x="13334" y="4538"/>
                  </a:lnTo>
                  <a:lnTo>
                    <a:pt x="13334" y="4538"/>
                  </a:lnTo>
                  <a:lnTo>
                    <a:pt x="13653" y="4723"/>
                  </a:lnTo>
                  <a:close/>
                  <a:moveTo>
                    <a:pt x="14631" y="4158"/>
                  </a:moveTo>
                  <a:lnTo>
                    <a:pt x="14316" y="4340"/>
                  </a:lnTo>
                  <a:lnTo>
                    <a:pt x="14000" y="4155"/>
                  </a:lnTo>
                  <a:lnTo>
                    <a:pt x="14000" y="3787"/>
                  </a:lnTo>
                  <a:lnTo>
                    <a:pt x="14309" y="3607"/>
                  </a:lnTo>
                  <a:lnTo>
                    <a:pt x="14312" y="3607"/>
                  </a:lnTo>
                  <a:lnTo>
                    <a:pt x="14312" y="3973"/>
                  </a:lnTo>
                  <a:lnTo>
                    <a:pt x="14312" y="3973"/>
                  </a:lnTo>
                  <a:lnTo>
                    <a:pt x="14631" y="4158"/>
                  </a:lnTo>
                  <a:close/>
                  <a:moveTo>
                    <a:pt x="15559" y="4694"/>
                  </a:moveTo>
                  <a:lnTo>
                    <a:pt x="15611" y="4723"/>
                  </a:lnTo>
                  <a:lnTo>
                    <a:pt x="15295" y="4905"/>
                  </a:lnTo>
                  <a:lnTo>
                    <a:pt x="15151" y="4822"/>
                  </a:lnTo>
                  <a:lnTo>
                    <a:pt x="14978" y="4723"/>
                  </a:lnTo>
                  <a:lnTo>
                    <a:pt x="14978" y="4351"/>
                  </a:lnTo>
                  <a:lnTo>
                    <a:pt x="15292" y="4172"/>
                  </a:lnTo>
                  <a:lnTo>
                    <a:pt x="15292" y="4538"/>
                  </a:lnTo>
                  <a:lnTo>
                    <a:pt x="15292" y="4538"/>
                  </a:lnTo>
                  <a:lnTo>
                    <a:pt x="15559" y="4694"/>
                  </a:lnTo>
                  <a:close/>
                  <a:moveTo>
                    <a:pt x="16571" y="4146"/>
                  </a:moveTo>
                  <a:lnTo>
                    <a:pt x="16587" y="4158"/>
                  </a:lnTo>
                  <a:lnTo>
                    <a:pt x="16275" y="4340"/>
                  </a:lnTo>
                  <a:lnTo>
                    <a:pt x="16275" y="4340"/>
                  </a:lnTo>
                  <a:lnTo>
                    <a:pt x="15956" y="4155"/>
                  </a:lnTo>
                  <a:lnTo>
                    <a:pt x="15956" y="3787"/>
                  </a:lnTo>
                  <a:lnTo>
                    <a:pt x="16053" y="3730"/>
                  </a:lnTo>
                  <a:lnTo>
                    <a:pt x="16271" y="3607"/>
                  </a:lnTo>
                  <a:lnTo>
                    <a:pt x="16271" y="3973"/>
                  </a:lnTo>
                  <a:lnTo>
                    <a:pt x="16271" y="3973"/>
                  </a:lnTo>
                  <a:lnTo>
                    <a:pt x="16571" y="4146"/>
                  </a:lnTo>
                  <a:close/>
                  <a:moveTo>
                    <a:pt x="17546" y="4711"/>
                  </a:moveTo>
                  <a:lnTo>
                    <a:pt x="17568" y="4723"/>
                  </a:lnTo>
                  <a:lnTo>
                    <a:pt x="17251" y="4905"/>
                  </a:lnTo>
                  <a:lnTo>
                    <a:pt x="16934" y="4723"/>
                  </a:lnTo>
                  <a:lnTo>
                    <a:pt x="16934" y="4354"/>
                  </a:lnTo>
                  <a:lnTo>
                    <a:pt x="16956" y="4340"/>
                  </a:lnTo>
                  <a:lnTo>
                    <a:pt x="17246" y="4172"/>
                  </a:lnTo>
                  <a:lnTo>
                    <a:pt x="17246" y="4538"/>
                  </a:lnTo>
                  <a:lnTo>
                    <a:pt x="17246" y="4538"/>
                  </a:lnTo>
                  <a:lnTo>
                    <a:pt x="17546" y="4711"/>
                  </a:lnTo>
                  <a:close/>
                  <a:moveTo>
                    <a:pt x="17580" y="3602"/>
                  </a:moveTo>
                  <a:lnTo>
                    <a:pt x="17813" y="3735"/>
                  </a:lnTo>
                  <a:lnTo>
                    <a:pt x="17899" y="3784"/>
                  </a:lnTo>
                  <a:lnTo>
                    <a:pt x="17899" y="4148"/>
                  </a:lnTo>
                  <a:lnTo>
                    <a:pt x="17821" y="4103"/>
                  </a:lnTo>
                  <a:lnTo>
                    <a:pt x="17580" y="3964"/>
                  </a:lnTo>
                  <a:lnTo>
                    <a:pt x="17580" y="3964"/>
                  </a:lnTo>
                  <a:lnTo>
                    <a:pt x="17580" y="3964"/>
                  </a:lnTo>
                  <a:lnTo>
                    <a:pt x="17502" y="4011"/>
                  </a:lnTo>
                  <a:lnTo>
                    <a:pt x="17258" y="4151"/>
                  </a:lnTo>
                  <a:lnTo>
                    <a:pt x="17258" y="3787"/>
                  </a:lnTo>
                  <a:lnTo>
                    <a:pt x="17580" y="3602"/>
                  </a:lnTo>
                  <a:close/>
                  <a:moveTo>
                    <a:pt x="17580" y="3583"/>
                  </a:moveTo>
                  <a:lnTo>
                    <a:pt x="17369" y="3465"/>
                  </a:lnTo>
                  <a:lnTo>
                    <a:pt x="17258" y="3401"/>
                  </a:lnTo>
                  <a:lnTo>
                    <a:pt x="17258" y="3035"/>
                  </a:lnTo>
                  <a:lnTo>
                    <a:pt x="17554" y="2865"/>
                  </a:lnTo>
                  <a:lnTo>
                    <a:pt x="17580" y="2851"/>
                  </a:lnTo>
                  <a:lnTo>
                    <a:pt x="17617" y="2870"/>
                  </a:lnTo>
                  <a:lnTo>
                    <a:pt x="17899" y="3035"/>
                  </a:lnTo>
                  <a:lnTo>
                    <a:pt x="17899" y="3401"/>
                  </a:lnTo>
                  <a:lnTo>
                    <a:pt x="17813" y="3451"/>
                  </a:lnTo>
                  <a:lnTo>
                    <a:pt x="17580" y="3583"/>
                  </a:lnTo>
                  <a:close/>
                  <a:moveTo>
                    <a:pt x="18546" y="4158"/>
                  </a:moveTo>
                  <a:lnTo>
                    <a:pt x="18232" y="4340"/>
                  </a:lnTo>
                  <a:lnTo>
                    <a:pt x="17915" y="4155"/>
                  </a:lnTo>
                  <a:lnTo>
                    <a:pt x="17915" y="3787"/>
                  </a:lnTo>
                  <a:lnTo>
                    <a:pt x="18076" y="3694"/>
                  </a:lnTo>
                  <a:lnTo>
                    <a:pt x="18227" y="3607"/>
                  </a:lnTo>
                  <a:lnTo>
                    <a:pt x="18227" y="3973"/>
                  </a:lnTo>
                  <a:lnTo>
                    <a:pt x="18227" y="3973"/>
                  </a:lnTo>
                  <a:lnTo>
                    <a:pt x="18546" y="4158"/>
                  </a:lnTo>
                  <a:close/>
                  <a:moveTo>
                    <a:pt x="19342" y="4619"/>
                  </a:moveTo>
                  <a:lnTo>
                    <a:pt x="19522" y="4723"/>
                  </a:lnTo>
                  <a:lnTo>
                    <a:pt x="19210" y="4905"/>
                  </a:lnTo>
                  <a:lnTo>
                    <a:pt x="19066" y="4822"/>
                  </a:lnTo>
                  <a:lnTo>
                    <a:pt x="18893" y="4723"/>
                  </a:lnTo>
                  <a:lnTo>
                    <a:pt x="18893" y="4351"/>
                  </a:lnTo>
                  <a:lnTo>
                    <a:pt x="19205" y="4172"/>
                  </a:lnTo>
                  <a:lnTo>
                    <a:pt x="19205" y="4538"/>
                  </a:lnTo>
                  <a:lnTo>
                    <a:pt x="19205" y="4538"/>
                  </a:lnTo>
                  <a:lnTo>
                    <a:pt x="19342" y="4619"/>
                  </a:lnTo>
                  <a:close/>
                  <a:moveTo>
                    <a:pt x="20483" y="4146"/>
                  </a:moveTo>
                  <a:lnTo>
                    <a:pt x="20502" y="4158"/>
                  </a:lnTo>
                  <a:lnTo>
                    <a:pt x="20190" y="4340"/>
                  </a:lnTo>
                  <a:lnTo>
                    <a:pt x="20190" y="4340"/>
                  </a:lnTo>
                  <a:lnTo>
                    <a:pt x="19869" y="4155"/>
                  </a:lnTo>
                  <a:lnTo>
                    <a:pt x="19869" y="3787"/>
                  </a:lnTo>
                  <a:lnTo>
                    <a:pt x="20167" y="3614"/>
                  </a:lnTo>
                  <a:lnTo>
                    <a:pt x="20186" y="3605"/>
                  </a:lnTo>
                  <a:lnTo>
                    <a:pt x="20186" y="3973"/>
                  </a:lnTo>
                  <a:lnTo>
                    <a:pt x="20186" y="3973"/>
                  </a:lnTo>
                  <a:lnTo>
                    <a:pt x="20483" y="4146"/>
                  </a:lnTo>
                  <a:close/>
                  <a:moveTo>
                    <a:pt x="21459" y="4711"/>
                  </a:moveTo>
                  <a:lnTo>
                    <a:pt x="21481" y="4723"/>
                  </a:lnTo>
                  <a:lnTo>
                    <a:pt x="21166" y="4905"/>
                  </a:lnTo>
                  <a:lnTo>
                    <a:pt x="20847" y="4723"/>
                  </a:lnTo>
                  <a:lnTo>
                    <a:pt x="20847" y="4354"/>
                  </a:lnTo>
                  <a:lnTo>
                    <a:pt x="20871" y="4340"/>
                  </a:lnTo>
                  <a:lnTo>
                    <a:pt x="21162" y="4172"/>
                  </a:lnTo>
                  <a:lnTo>
                    <a:pt x="21162" y="4538"/>
                  </a:lnTo>
                  <a:lnTo>
                    <a:pt x="21162" y="4538"/>
                  </a:lnTo>
                  <a:lnTo>
                    <a:pt x="21459" y="4711"/>
                  </a:lnTo>
                  <a:close/>
                  <a:moveTo>
                    <a:pt x="21495" y="3602"/>
                  </a:moveTo>
                  <a:lnTo>
                    <a:pt x="21726" y="3735"/>
                  </a:lnTo>
                  <a:lnTo>
                    <a:pt x="21814" y="3784"/>
                  </a:lnTo>
                  <a:lnTo>
                    <a:pt x="21814" y="4148"/>
                  </a:lnTo>
                  <a:lnTo>
                    <a:pt x="21736" y="4103"/>
                  </a:lnTo>
                  <a:lnTo>
                    <a:pt x="21495" y="3964"/>
                  </a:lnTo>
                  <a:lnTo>
                    <a:pt x="21495" y="3964"/>
                  </a:lnTo>
                  <a:lnTo>
                    <a:pt x="21495" y="3964"/>
                  </a:lnTo>
                  <a:lnTo>
                    <a:pt x="21414" y="4011"/>
                  </a:lnTo>
                  <a:lnTo>
                    <a:pt x="21173" y="4151"/>
                  </a:lnTo>
                  <a:lnTo>
                    <a:pt x="21173" y="3787"/>
                  </a:lnTo>
                  <a:lnTo>
                    <a:pt x="21495" y="3602"/>
                  </a:lnTo>
                  <a:close/>
                  <a:moveTo>
                    <a:pt x="21495" y="3583"/>
                  </a:moveTo>
                  <a:lnTo>
                    <a:pt x="21284" y="3465"/>
                  </a:lnTo>
                  <a:lnTo>
                    <a:pt x="21173" y="3401"/>
                  </a:lnTo>
                  <a:lnTo>
                    <a:pt x="21173" y="3035"/>
                  </a:lnTo>
                  <a:lnTo>
                    <a:pt x="21466" y="2865"/>
                  </a:lnTo>
                  <a:lnTo>
                    <a:pt x="21495" y="2851"/>
                  </a:lnTo>
                  <a:lnTo>
                    <a:pt x="21530" y="2870"/>
                  </a:lnTo>
                  <a:lnTo>
                    <a:pt x="21814" y="3035"/>
                  </a:lnTo>
                  <a:lnTo>
                    <a:pt x="21814" y="3401"/>
                  </a:lnTo>
                  <a:lnTo>
                    <a:pt x="21729" y="3451"/>
                  </a:lnTo>
                  <a:lnTo>
                    <a:pt x="21495" y="3583"/>
                  </a:lnTo>
                  <a:close/>
                  <a:moveTo>
                    <a:pt x="22459" y="4158"/>
                  </a:moveTo>
                  <a:lnTo>
                    <a:pt x="22145" y="4340"/>
                  </a:lnTo>
                  <a:lnTo>
                    <a:pt x="22074" y="4299"/>
                  </a:lnTo>
                  <a:lnTo>
                    <a:pt x="21828" y="4155"/>
                  </a:lnTo>
                  <a:lnTo>
                    <a:pt x="21828" y="3787"/>
                  </a:lnTo>
                  <a:lnTo>
                    <a:pt x="21991" y="3694"/>
                  </a:lnTo>
                  <a:lnTo>
                    <a:pt x="22140" y="3607"/>
                  </a:lnTo>
                  <a:lnTo>
                    <a:pt x="22140" y="3973"/>
                  </a:lnTo>
                  <a:lnTo>
                    <a:pt x="22140" y="3973"/>
                  </a:lnTo>
                  <a:lnTo>
                    <a:pt x="22459" y="4158"/>
                  </a:lnTo>
                  <a:close/>
                  <a:moveTo>
                    <a:pt x="21495" y="9617"/>
                  </a:moveTo>
                  <a:lnTo>
                    <a:pt x="21495" y="9617"/>
                  </a:lnTo>
                  <a:lnTo>
                    <a:pt x="21495" y="9617"/>
                  </a:lnTo>
                  <a:lnTo>
                    <a:pt x="21466" y="9634"/>
                  </a:lnTo>
                  <a:lnTo>
                    <a:pt x="21173" y="9799"/>
                  </a:lnTo>
                  <a:lnTo>
                    <a:pt x="21173" y="9440"/>
                  </a:lnTo>
                  <a:lnTo>
                    <a:pt x="21488" y="9258"/>
                  </a:lnTo>
                  <a:lnTo>
                    <a:pt x="21495" y="9253"/>
                  </a:lnTo>
                  <a:lnTo>
                    <a:pt x="21570" y="9298"/>
                  </a:lnTo>
                  <a:lnTo>
                    <a:pt x="21814" y="9440"/>
                  </a:lnTo>
                  <a:lnTo>
                    <a:pt x="21814" y="9799"/>
                  </a:lnTo>
                  <a:lnTo>
                    <a:pt x="21495" y="9617"/>
                  </a:lnTo>
                  <a:close/>
                  <a:moveTo>
                    <a:pt x="21814" y="9813"/>
                  </a:moveTo>
                  <a:lnTo>
                    <a:pt x="21814" y="10182"/>
                  </a:lnTo>
                  <a:lnTo>
                    <a:pt x="21495" y="10366"/>
                  </a:lnTo>
                  <a:lnTo>
                    <a:pt x="21173" y="10182"/>
                  </a:lnTo>
                  <a:lnTo>
                    <a:pt x="21173" y="9816"/>
                  </a:lnTo>
                  <a:lnTo>
                    <a:pt x="21421" y="9671"/>
                  </a:lnTo>
                  <a:lnTo>
                    <a:pt x="21495" y="9629"/>
                  </a:lnTo>
                  <a:lnTo>
                    <a:pt x="21679" y="9735"/>
                  </a:lnTo>
                  <a:lnTo>
                    <a:pt x="21814" y="9813"/>
                  </a:lnTo>
                  <a:close/>
                  <a:moveTo>
                    <a:pt x="17580" y="9617"/>
                  </a:moveTo>
                  <a:lnTo>
                    <a:pt x="17580" y="9617"/>
                  </a:lnTo>
                  <a:lnTo>
                    <a:pt x="17580" y="9617"/>
                  </a:lnTo>
                  <a:lnTo>
                    <a:pt x="17551" y="9634"/>
                  </a:lnTo>
                  <a:lnTo>
                    <a:pt x="17258" y="9799"/>
                  </a:lnTo>
                  <a:lnTo>
                    <a:pt x="17258" y="9440"/>
                  </a:lnTo>
                  <a:lnTo>
                    <a:pt x="17572" y="9258"/>
                  </a:lnTo>
                  <a:lnTo>
                    <a:pt x="17580" y="9253"/>
                  </a:lnTo>
                  <a:lnTo>
                    <a:pt x="17658" y="9298"/>
                  </a:lnTo>
                  <a:lnTo>
                    <a:pt x="17899" y="9440"/>
                  </a:lnTo>
                  <a:lnTo>
                    <a:pt x="17899" y="9799"/>
                  </a:lnTo>
                  <a:lnTo>
                    <a:pt x="17580" y="9617"/>
                  </a:lnTo>
                  <a:close/>
                  <a:moveTo>
                    <a:pt x="17899" y="9813"/>
                  </a:moveTo>
                  <a:lnTo>
                    <a:pt x="17899" y="10182"/>
                  </a:lnTo>
                  <a:lnTo>
                    <a:pt x="17580" y="10366"/>
                  </a:lnTo>
                  <a:lnTo>
                    <a:pt x="17258" y="10182"/>
                  </a:lnTo>
                  <a:lnTo>
                    <a:pt x="17258" y="9816"/>
                  </a:lnTo>
                  <a:lnTo>
                    <a:pt x="17506" y="9671"/>
                  </a:lnTo>
                  <a:lnTo>
                    <a:pt x="17580" y="9629"/>
                  </a:lnTo>
                  <a:lnTo>
                    <a:pt x="17764" y="9735"/>
                  </a:lnTo>
                  <a:lnTo>
                    <a:pt x="17899" y="9813"/>
                  </a:lnTo>
                  <a:close/>
                  <a:moveTo>
                    <a:pt x="11512" y="10253"/>
                  </a:moveTo>
                  <a:lnTo>
                    <a:pt x="11389" y="10182"/>
                  </a:lnTo>
                  <a:lnTo>
                    <a:pt x="11389" y="9813"/>
                  </a:lnTo>
                  <a:lnTo>
                    <a:pt x="11637" y="9669"/>
                  </a:lnTo>
                  <a:lnTo>
                    <a:pt x="11706" y="9629"/>
                  </a:lnTo>
                  <a:lnTo>
                    <a:pt x="12025" y="9813"/>
                  </a:lnTo>
                  <a:lnTo>
                    <a:pt x="12025" y="9816"/>
                  </a:lnTo>
                  <a:lnTo>
                    <a:pt x="12027" y="9816"/>
                  </a:lnTo>
                  <a:lnTo>
                    <a:pt x="12027" y="10182"/>
                  </a:lnTo>
                  <a:lnTo>
                    <a:pt x="11708" y="10366"/>
                  </a:lnTo>
                  <a:lnTo>
                    <a:pt x="11512" y="10253"/>
                  </a:lnTo>
                  <a:close/>
                  <a:moveTo>
                    <a:pt x="11918" y="10503"/>
                  </a:moveTo>
                  <a:lnTo>
                    <a:pt x="12025" y="10567"/>
                  </a:lnTo>
                  <a:lnTo>
                    <a:pt x="12025" y="10929"/>
                  </a:lnTo>
                  <a:lnTo>
                    <a:pt x="11706" y="10747"/>
                  </a:lnTo>
                  <a:lnTo>
                    <a:pt x="11706" y="10747"/>
                  </a:lnTo>
                  <a:lnTo>
                    <a:pt x="11706" y="10747"/>
                  </a:lnTo>
                  <a:lnTo>
                    <a:pt x="11689" y="10756"/>
                  </a:lnTo>
                  <a:lnTo>
                    <a:pt x="11389" y="10929"/>
                  </a:lnTo>
                  <a:lnTo>
                    <a:pt x="11389" y="10567"/>
                  </a:lnTo>
                  <a:lnTo>
                    <a:pt x="11656" y="10411"/>
                  </a:lnTo>
                  <a:lnTo>
                    <a:pt x="11706" y="10383"/>
                  </a:lnTo>
                  <a:lnTo>
                    <a:pt x="11918" y="10503"/>
                  </a:lnTo>
                  <a:close/>
                  <a:moveTo>
                    <a:pt x="7474" y="10182"/>
                  </a:moveTo>
                  <a:lnTo>
                    <a:pt x="7474" y="9816"/>
                  </a:lnTo>
                  <a:lnTo>
                    <a:pt x="7795" y="9629"/>
                  </a:lnTo>
                  <a:lnTo>
                    <a:pt x="7944" y="9716"/>
                  </a:lnTo>
                  <a:lnTo>
                    <a:pt x="8109" y="9813"/>
                  </a:lnTo>
                  <a:lnTo>
                    <a:pt x="8109" y="9816"/>
                  </a:lnTo>
                  <a:lnTo>
                    <a:pt x="8112" y="9816"/>
                  </a:lnTo>
                  <a:lnTo>
                    <a:pt x="8112" y="10182"/>
                  </a:lnTo>
                  <a:lnTo>
                    <a:pt x="7956" y="10274"/>
                  </a:lnTo>
                  <a:lnTo>
                    <a:pt x="7795" y="10366"/>
                  </a:lnTo>
                  <a:lnTo>
                    <a:pt x="7474" y="10182"/>
                  </a:lnTo>
                  <a:close/>
                  <a:moveTo>
                    <a:pt x="7927" y="10461"/>
                  </a:moveTo>
                  <a:lnTo>
                    <a:pt x="8109" y="10565"/>
                  </a:lnTo>
                  <a:lnTo>
                    <a:pt x="8109" y="10929"/>
                  </a:lnTo>
                  <a:lnTo>
                    <a:pt x="8057" y="10898"/>
                  </a:lnTo>
                  <a:lnTo>
                    <a:pt x="7795" y="10747"/>
                  </a:lnTo>
                  <a:lnTo>
                    <a:pt x="7795" y="10747"/>
                  </a:lnTo>
                  <a:lnTo>
                    <a:pt x="7795" y="10747"/>
                  </a:lnTo>
                  <a:lnTo>
                    <a:pt x="7710" y="10794"/>
                  </a:lnTo>
                  <a:lnTo>
                    <a:pt x="7474" y="10931"/>
                  </a:lnTo>
                  <a:lnTo>
                    <a:pt x="7474" y="10567"/>
                  </a:lnTo>
                  <a:lnTo>
                    <a:pt x="7656" y="10463"/>
                  </a:lnTo>
                  <a:lnTo>
                    <a:pt x="7795" y="10383"/>
                  </a:lnTo>
                  <a:lnTo>
                    <a:pt x="7927" y="10461"/>
                  </a:lnTo>
                  <a:close/>
                  <a:moveTo>
                    <a:pt x="5836" y="10366"/>
                  </a:moveTo>
                  <a:lnTo>
                    <a:pt x="5515" y="10182"/>
                  </a:lnTo>
                  <a:lnTo>
                    <a:pt x="5515" y="9816"/>
                  </a:lnTo>
                  <a:lnTo>
                    <a:pt x="5836" y="9629"/>
                  </a:lnTo>
                  <a:lnTo>
                    <a:pt x="6155" y="9813"/>
                  </a:lnTo>
                  <a:lnTo>
                    <a:pt x="6155" y="9816"/>
                  </a:lnTo>
                  <a:lnTo>
                    <a:pt x="6155" y="9816"/>
                  </a:lnTo>
                  <a:lnTo>
                    <a:pt x="6155" y="10182"/>
                  </a:lnTo>
                  <a:lnTo>
                    <a:pt x="5836" y="10366"/>
                  </a:lnTo>
                  <a:close/>
                  <a:moveTo>
                    <a:pt x="5839" y="10385"/>
                  </a:moveTo>
                  <a:lnTo>
                    <a:pt x="6155" y="10567"/>
                  </a:lnTo>
                  <a:lnTo>
                    <a:pt x="6155" y="10929"/>
                  </a:lnTo>
                  <a:lnTo>
                    <a:pt x="5836" y="10747"/>
                  </a:lnTo>
                  <a:lnTo>
                    <a:pt x="5836" y="10747"/>
                  </a:lnTo>
                  <a:lnTo>
                    <a:pt x="5836" y="10747"/>
                  </a:lnTo>
                  <a:lnTo>
                    <a:pt x="5765" y="10787"/>
                  </a:lnTo>
                  <a:lnTo>
                    <a:pt x="5515" y="10931"/>
                  </a:lnTo>
                  <a:lnTo>
                    <a:pt x="5515" y="10570"/>
                  </a:lnTo>
                  <a:lnTo>
                    <a:pt x="5834" y="10385"/>
                  </a:lnTo>
                  <a:lnTo>
                    <a:pt x="5836" y="10383"/>
                  </a:lnTo>
                  <a:lnTo>
                    <a:pt x="5839" y="10385"/>
                  </a:lnTo>
                  <a:close/>
                  <a:moveTo>
                    <a:pt x="1749" y="10265"/>
                  </a:moveTo>
                  <a:lnTo>
                    <a:pt x="1604" y="10182"/>
                  </a:lnTo>
                  <a:lnTo>
                    <a:pt x="1604" y="9813"/>
                  </a:lnTo>
                  <a:lnTo>
                    <a:pt x="1921" y="9629"/>
                  </a:lnTo>
                  <a:lnTo>
                    <a:pt x="1999" y="9674"/>
                  </a:lnTo>
                  <a:lnTo>
                    <a:pt x="2240" y="9813"/>
                  </a:lnTo>
                  <a:lnTo>
                    <a:pt x="2240" y="9816"/>
                  </a:lnTo>
                  <a:lnTo>
                    <a:pt x="2242" y="9816"/>
                  </a:lnTo>
                  <a:lnTo>
                    <a:pt x="2242" y="10182"/>
                  </a:lnTo>
                  <a:lnTo>
                    <a:pt x="1921" y="10366"/>
                  </a:lnTo>
                  <a:lnTo>
                    <a:pt x="1749" y="10265"/>
                  </a:lnTo>
                  <a:close/>
                  <a:moveTo>
                    <a:pt x="2077" y="10473"/>
                  </a:moveTo>
                  <a:lnTo>
                    <a:pt x="2240" y="10567"/>
                  </a:lnTo>
                  <a:lnTo>
                    <a:pt x="2240" y="10929"/>
                  </a:lnTo>
                  <a:lnTo>
                    <a:pt x="2065" y="10827"/>
                  </a:lnTo>
                  <a:lnTo>
                    <a:pt x="1921" y="10747"/>
                  </a:lnTo>
                  <a:lnTo>
                    <a:pt x="1921" y="10747"/>
                  </a:lnTo>
                  <a:lnTo>
                    <a:pt x="1921" y="10747"/>
                  </a:lnTo>
                  <a:lnTo>
                    <a:pt x="1604" y="10929"/>
                  </a:lnTo>
                  <a:lnTo>
                    <a:pt x="1604" y="10567"/>
                  </a:lnTo>
                  <a:lnTo>
                    <a:pt x="1727" y="10494"/>
                  </a:lnTo>
                  <a:lnTo>
                    <a:pt x="1921" y="10383"/>
                  </a:lnTo>
                  <a:lnTo>
                    <a:pt x="2077" y="10473"/>
                  </a:lnTo>
                  <a:close/>
                  <a:moveTo>
                    <a:pt x="1909" y="5855"/>
                  </a:moveTo>
                  <a:lnTo>
                    <a:pt x="1905" y="5857"/>
                  </a:lnTo>
                  <a:lnTo>
                    <a:pt x="1595" y="6037"/>
                  </a:lnTo>
                  <a:lnTo>
                    <a:pt x="1274" y="5850"/>
                  </a:lnTo>
                  <a:lnTo>
                    <a:pt x="1274" y="5484"/>
                  </a:lnTo>
                  <a:lnTo>
                    <a:pt x="1593" y="5299"/>
                  </a:lnTo>
                  <a:lnTo>
                    <a:pt x="1593" y="5668"/>
                  </a:lnTo>
                  <a:lnTo>
                    <a:pt x="1593" y="5670"/>
                  </a:lnTo>
                  <a:lnTo>
                    <a:pt x="1909" y="5855"/>
                  </a:lnTo>
                  <a:close/>
                  <a:moveTo>
                    <a:pt x="1921" y="5108"/>
                  </a:moveTo>
                  <a:lnTo>
                    <a:pt x="2051" y="5183"/>
                  </a:lnTo>
                  <a:lnTo>
                    <a:pt x="2242" y="5294"/>
                  </a:lnTo>
                  <a:lnTo>
                    <a:pt x="2242" y="5661"/>
                  </a:lnTo>
                  <a:lnTo>
                    <a:pt x="1921" y="5845"/>
                  </a:lnTo>
                  <a:lnTo>
                    <a:pt x="1604" y="5661"/>
                  </a:lnTo>
                  <a:lnTo>
                    <a:pt x="1604" y="5294"/>
                  </a:lnTo>
                  <a:lnTo>
                    <a:pt x="1921" y="5108"/>
                  </a:lnTo>
                  <a:close/>
                  <a:moveTo>
                    <a:pt x="1604" y="5278"/>
                  </a:moveTo>
                  <a:lnTo>
                    <a:pt x="1604" y="4914"/>
                  </a:lnTo>
                  <a:lnTo>
                    <a:pt x="1921" y="4730"/>
                  </a:lnTo>
                  <a:lnTo>
                    <a:pt x="1921" y="4730"/>
                  </a:lnTo>
                  <a:lnTo>
                    <a:pt x="1921" y="4730"/>
                  </a:lnTo>
                  <a:lnTo>
                    <a:pt x="2240" y="4914"/>
                  </a:lnTo>
                  <a:lnTo>
                    <a:pt x="2240" y="5280"/>
                  </a:lnTo>
                  <a:lnTo>
                    <a:pt x="1921" y="5096"/>
                  </a:lnTo>
                  <a:lnTo>
                    <a:pt x="1921" y="5096"/>
                  </a:lnTo>
                  <a:lnTo>
                    <a:pt x="1921" y="5096"/>
                  </a:lnTo>
                  <a:lnTo>
                    <a:pt x="1604" y="5278"/>
                  </a:lnTo>
                  <a:close/>
                  <a:moveTo>
                    <a:pt x="2887" y="5290"/>
                  </a:moveTo>
                  <a:lnTo>
                    <a:pt x="2767" y="5358"/>
                  </a:lnTo>
                  <a:lnTo>
                    <a:pt x="2734" y="5377"/>
                  </a:lnTo>
                  <a:lnTo>
                    <a:pt x="2573" y="5469"/>
                  </a:lnTo>
                  <a:lnTo>
                    <a:pt x="2254" y="5287"/>
                  </a:lnTo>
                  <a:lnTo>
                    <a:pt x="2254" y="4919"/>
                  </a:lnTo>
                  <a:lnTo>
                    <a:pt x="2568" y="4737"/>
                  </a:lnTo>
                  <a:lnTo>
                    <a:pt x="2568" y="5103"/>
                  </a:lnTo>
                  <a:lnTo>
                    <a:pt x="2568" y="5105"/>
                  </a:lnTo>
                  <a:lnTo>
                    <a:pt x="2887" y="5290"/>
                  </a:lnTo>
                  <a:close/>
                  <a:moveTo>
                    <a:pt x="3866" y="5855"/>
                  </a:moveTo>
                  <a:lnTo>
                    <a:pt x="3551" y="6037"/>
                  </a:lnTo>
                  <a:lnTo>
                    <a:pt x="3263" y="5869"/>
                  </a:lnTo>
                  <a:lnTo>
                    <a:pt x="3235" y="5852"/>
                  </a:lnTo>
                  <a:lnTo>
                    <a:pt x="3235" y="5484"/>
                  </a:lnTo>
                  <a:lnTo>
                    <a:pt x="3547" y="5302"/>
                  </a:lnTo>
                  <a:lnTo>
                    <a:pt x="3547" y="5668"/>
                  </a:lnTo>
                  <a:lnTo>
                    <a:pt x="3547" y="5670"/>
                  </a:lnTo>
                  <a:lnTo>
                    <a:pt x="3866" y="5855"/>
                  </a:lnTo>
                  <a:close/>
                  <a:moveTo>
                    <a:pt x="4846" y="5287"/>
                  </a:moveTo>
                  <a:lnTo>
                    <a:pt x="4740" y="5349"/>
                  </a:lnTo>
                  <a:lnTo>
                    <a:pt x="4530" y="5469"/>
                  </a:lnTo>
                  <a:lnTo>
                    <a:pt x="4371" y="5377"/>
                  </a:lnTo>
                  <a:lnTo>
                    <a:pt x="4213" y="5285"/>
                  </a:lnTo>
                  <a:lnTo>
                    <a:pt x="4213" y="4919"/>
                  </a:lnTo>
                  <a:lnTo>
                    <a:pt x="4527" y="4734"/>
                  </a:lnTo>
                  <a:lnTo>
                    <a:pt x="4527" y="5103"/>
                  </a:lnTo>
                  <a:lnTo>
                    <a:pt x="4527" y="5105"/>
                  </a:lnTo>
                  <a:lnTo>
                    <a:pt x="4846" y="5287"/>
                  </a:lnTo>
                  <a:close/>
                  <a:moveTo>
                    <a:pt x="5822" y="5855"/>
                  </a:moveTo>
                  <a:lnTo>
                    <a:pt x="5671" y="5944"/>
                  </a:lnTo>
                  <a:lnTo>
                    <a:pt x="5510" y="6037"/>
                  </a:lnTo>
                  <a:lnTo>
                    <a:pt x="5189" y="5852"/>
                  </a:lnTo>
                  <a:lnTo>
                    <a:pt x="5189" y="5484"/>
                  </a:lnTo>
                  <a:lnTo>
                    <a:pt x="5503" y="5302"/>
                  </a:lnTo>
                  <a:lnTo>
                    <a:pt x="5503" y="5668"/>
                  </a:lnTo>
                  <a:lnTo>
                    <a:pt x="5503" y="5670"/>
                  </a:lnTo>
                  <a:lnTo>
                    <a:pt x="5822" y="5855"/>
                  </a:lnTo>
                  <a:close/>
                  <a:moveTo>
                    <a:pt x="5836" y="5108"/>
                  </a:moveTo>
                  <a:lnTo>
                    <a:pt x="6155" y="5294"/>
                  </a:lnTo>
                  <a:lnTo>
                    <a:pt x="6155" y="5661"/>
                  </a:lnTo>
                  <a:lnTo>
                    <a:pt x="5947" y="5781"/>
                  </a:lnTo>
                  <a:lnTo>
                    <a:pt x="5836" y="5845"/>
                  </a:lnTo>
                  <a:lnTo>
                    <a:pt x="5723" y="5781"/>
                  </a:lnTo>
                  <a:lnTo>
                    <a:pt x="5515" y="5661"/>
                  </a:lnTo>
                  <a:lnTo>
                    <a:pt x="5515" y="5294"/>
                  </a:lnTo>
                  <a:lnTo>
                    <a:pt x="5836" y="5108"/>
                  </a:lnTo>
                  <a:close/>
                  <a:moveTo>
                    <a:pt x="5515" y="5280"/>
                  </a:moveTo>
                  <a:lnTo>
                    <a:pt x="5515" y="4916"/>
                  </a:lnTo>
                  <a:lnTo>
                    <a:pt x="5836" y="4730"/>
                  </a:lnTo>
                  <a:lnTo>
                    <a:pt x="6155" y="4914"/>
                  </a:lnTo>
                  <a:lnTo>
                    <a:pt x="6155" y="5280"/>
                  </a:lnTo>
                  <a:lnTo>
                    <a:pt x="6089" y="5242"/>
                  </a:lnTo>
                  <a:lnTo>
                    <a:pt x="5836" y="5096"/>
                  </a:lnTo>
                  <a:lnTo>
                    <a:pt x="5836" y="5096"/>
                  </a:lnTo>
                  <a:lnTo>
                    <a:pt x="5836" y="5096"/>
                  </a:lnTo>
                  <a:lnTo>
                    <a:pt x="5515" y="5280"/>
                  </a:lnTo>
                  <a:close/>
                  <a:moveTo>
                    <a:pt x="6803" y="5290"/>
                  </a:moveTo>
                  <a:lnTo>
                    <a:pt x="6680" y="5358"/>
                  </a:lnTo>
                  <a:lnTo>
                    <a:pt x="6649" y="5377"/>
                  </a:lnTo>
                  <a:lnTo>
                    <a:pt x="6486" y="5469"/>
                  </a:lnTo>
                  <a:lnTo>
                    <a:pt x="6169" y="5287"/>
                  </a:lnTo>
                  <a:lnTo>
                    <a:pt x="6169" y="4919"/>
                  </a:lnTo>
                  <a:lnTo>
                    <a:pt x="6484" y="4737"/>
                  </a:lnTo>
                  <a:lnTo>
                    <a:pt x="6484" y="5103"/>
                  </a:lnTo>
                  <a:lnTo>
                    <a:pt x="6484" y="5105"/>
                  </a:lnTo>
                  <a:lnTo>
                    <a:pt x="6803" y="5290"/>
                  </a:lnTo>
                  <a:close/>
                  <a:moveTo>
                    <a:pt x="7781" y="5855"/>
                  </a:moveTo>
                  <a:lnTo>
                    <a:pt x="7467" y="6037"/>
                  </a:lnTo>
                  <a:lnTo>
                    <a:pt x="7178" y="5869"/>
                  </a:lnTo>
                  <a:lnTo>
                    <a:pt x="7148" y="5852"/>
                  </a:lnTo>
                  <a:lnTo>
                    <a:pt x="7148" y="5484"/>
                  </a:lnTo>
                  <a:lnTo>
                    <a:pt x="7462" y="5302"/>
                  </a:lnTo>
                  <a:lnTo>
                    <a:pt x="7462" y="5668"/>
                  </a:lnTo>
                  <a:lnTo>
                    <a:pt x="7462" y="5670"/>
                  </a:lnTo>
                  <a:lnTo>
                    <a:pt x="7781" y="5855"/>
                  </a:lnTo>
                  <a:close/>
                  <a:moveTo>
                    <a:pt x="7795" y="5108"/>
                  </a:moveTo>
                  <a:lnTo>
                    <a:pt x="7882" y="5160"/>
                  </a:lnTo>
                  <a:lnTo>
                    <a:pt x="8112" y="5294"/>
                  </a:lnTo>
                  <a:lnTo>
                    <a:pt x="8112" y="5661"/>
                  </a:lnTo>
                  <a:lnTo>
                    <a:pt x="7795" y="5845"/>
                  </a:lnTo>
                  <a:lnTo>
                    <a:pt x="7474" y="5661"/>
                  </a:lnTo>
                  <a:lnTo>
                    <a:pt x="7474" y="5294"/>
                  </a:lnTo>
                  <a:lnTo>
                    <a:pt x="7795" y="5108"/>
                  </a:lnTo>
                  <a:close/>
                  <a:moveTo>
                    <a:pt x="7474" y="5280"/>
                  </a:moveTo>
                  <a:lnTo>
                    <a:pt x="7474" y="4914"/>
                  </a:lnTo>
                  <a:lnTo>
                    <a:pt x="7795" y="4730"/>
                  </a:lnTo>
                  <a:lnTo>
                    <a:pt x="7795" y="4730"/>
                  </a:lnTo>
                  <a:lnTo>
                    <a:pt x="7795" y="4730"/>
                  </a:lnTo>
                  <a:lnTo>
                    <a:pt x="8109" y="4914"/>
                  </a:lnTo>
                  <a:lnTo>
                    <a:pt x="8109" y="5278"/>
                  </a:lnTo>
                  <a:lnTo>
                    <a:pt x="7911" y="5164"/>
                  </a:lnTo>
                  <a:lnTo>
                    <a:pt x="7795" y="5096"/>
                  </a:lnTo>
                  <a:lnTo>
                    <a:pt x="7795" y="5096"/>
                  </a:lnTo>
                  <a:lnTo>
                    <a:pt x="7795" y="5096"/>
                  </a:lnTo>
                  <a:lnTo>
                    <a:pt x="7474" y="5280"/>
                  </a:lnTo>
                  <a:close/>
                  <a:moveTo>
                    <a:pt x="8759" y="5287"/>
                  </a:moveTo>
                  <a:lnTo>
                    <a:pt x="8445" y="5469"/>
                  </a:lnTo>
                  <a:lnTo>
                    <a:pt x="8126" y="5287"/>
                  </a:lnTo>
                  <a:lnTo>
                    <a:pt x="8126" y="4919"/>
                  </a:lnTo>
                  <a:lnTo>
                    <a:pt x="8296" y="4819"/>
                  </a:lnTo>
                  <a:lnTo>
                    <a:pt x="8442" y="4734"/>
                  </a:lnTo>
                  <a:lnTo>
                    <a:pt x="8442" y="5103"/>
                  </a:lnTo>
                  <a:lnTo>
                    <a:pt x="8442" y="5105"/>
                  </a:lnTo>
                  <a:lnTo>
                    <a:pt x="8759" y="5287"/>
                  </a:lnTo>
                  <a:close/>
                  <a:moveTo>
                    <a:pt x="9735" y="5855"/>
                  </a:moveTo>
                  <a:lnTo>
                    <a:pt x="9735" y="5855"/>
                  </a:lnTo>
                  <a:lnTo>
                    <a:pt x="9735" y="5857"/>
                  </a:lnTo>
                  <a:lnTo>
                    <a:pt x="9423" y="6037"/>
                  </a:lnTo>
                  <a:lnTo>
                    <a:pt x="9104" y="5852"/>
                  </a:lnTo>
                  <a:lnTo>
                    <a:pt x="9104" y="5484"/>
                  </a:lnTo>
                  <a:lnTo>
                    <a:pt x="9418" y="5302"/>
                  </a:lnTo>
                  <a:lnTo>
                    <a:pt x="9418" y="5668"/>
                  </a:lnTo>
                  <a:lnTo>
                    <a:pt x="9418" y="5670"/>
                  </a:lnTo>
                  <a:lnTo>
                    <a:pt x="9735" y="5855"/>
                  </a:lnTo>
                  <a:close/>
                  <a:moveTo>
                    <a:pt x="10716" y="5287"/>
                  </a:moveTo>
                  <a:lnTo>
                    <a:pt x="10602" y="5354"/>
                  </a:lnTo>
                  <a:lnTo>
                    <a:pt x="10404" y="5469"/>
                  </a:lnTo>
                  <a:lnTo>
                    <a:pt x="10085" y="5285"/>
                  </a:lnTo>
                  <a:lnTo>
                    <a:pt x="10085" y="4919"/>
                  </a:lnTo>
                  <a:lnTo>
                    <a:pt x="10397" y="4737"/>
                  </a:lnTo>
                  <a:lnTo>
                    <a:pt x="10397" y="5103"/>
                  </a:lnTo>
                  <a:lnTo>
                    <a:pt x="10397" y="5105"/>
                  </a:lnTo>
                  <a:lnTo>
                    <a:pt x="10716" y="5287"/>
                  </a:lnTo>
                  <a:close/>
                  <a:moveTo>
                    <a:pt x="11694" y="5855"/>
                  </a:moveTo>
                  <a:lnTo>
                    <a:pt x="11613" y="5902"/>
                  </a:lnTo>
                  <a:lnTo>
                    <a:pt x="11379" y="6037"/>
                  </a:lnTo>
                  <a:lnTo>
                    <a:pt x="11060" y="5852"/>
                  </a:lnTo>
                  <a:lnTo>
                    <a:pt x="11060" y="5484"/>
                  </a:lnTo>
                  <a:lnTo>
                    <a:pt x="11377" y="5299"/>
                  </a:lnTo>
                  <a:lnTo>
                    <a:pt x="11377" y="5668"/>
                  </a:lnTo>
                  <a:lnTo>
                    <a:pt x="11377" y="5670"/>
                  </a:lnTo>
                  <a:lnTo>
                    <a:pt x="11694" y="5855"/>
                  </a:lnTo>
                  <a:close/>
                  <a:moveTo>
                    <a:pt x="11668" y="5131"/>
                  </a:moveTo>
                  <a:lnTo>
                    <a:pt x="11706" y="5108"/>
                  </a:lnTo>
                  <a:lnTo>
                    <a:pt x="12027" y="5294"/>
                  </a:lnTo>
                  <a:lnTo>
                    <a:pt x="12027" y="5661"/>
                  </a:lnTo>
                  <a:lnTo>
                    <a:pt x="11706" y="5845"/>
                  </a:lnTo>
                  <a:lnTo>
                    <a:pt x="11389" y="5661"/>
                  </a:lnTo>
                  <a:lnTo>
                    <a:pt x="11389" y="5294"/>
                  </a:lnTo>
                  <a:lnTo>
                    <a:pt x="11668" y="5131"/>
                  </a:lnTo>
                  <a:close/>
                  <a:moveTo>
                    <a:pt x="11389" y="5280"/>
                  </a:moveTo>
                  <a:lnTo>
                    <a:pt x="11389" y="4914"/>
                  </a:lnTo>
                  <a:lnTo>
                    <a:pt x="11651" y="4763"/>
                  </a:lnTo>
                  <a:lnTo>
                    <a:pt x="11706" y="4730"/>
                  </a:lnTo>
                  <a:lnTo>
                    <a:pt x="12025" y="4914"/>
                  </a:lnTo>
                  <a:lnTo>
                    <a:pt x="12025" y="5280"/>
                  </a:lnTo>
                  <a:lnTo>
                    <a:pt x="11706" y="5096"/>
                  </a:lnTo>
                  <a:lnTo>
                    <a:pt x="11706" y="5096"/>
                  </a:lnTo>
                  <a:lnTo>
                    <a:pt x="11706" y="5096"/>
                  </a:lnTo>
                  <a:lnTo>
                    <a:pt x="11389" y="5280"/>
                  </a:lnTo>
                  <a:close/>
                  <a:moveTo>
                    <a:pt x="12674" y="5287"/>
                  </a:moveTo>
                  <a:lnTo>
                    <a:pt x="12358" y="5469"/>
                  </a:lnTo>
                  <a:lnTo>
                    <a:pt x="12039" y="5287"/>
                  </a:lnTo>
                  <a:lnTo>
                    <a:pt x="12039" y="4919"/>
                  </a:lnTo>
                  <a:lnTo>
                    <a:pt x="12355" y="4734"/>
                  </a:lnTo>
                  <a:lnTo>
                    <a:pt x="12355" y="5103"/>
                  </a:lnTo>
                  <a:lnTo>
                    <a:pt x="12355" y="5105"/>
                  </a:lnTo>
                  <a:lnTo>
                    <a:pt x="12674" y="5287"/>
                  </a:lnTo>
                  <a:close/>
                  <a:moveTo>
                    <a:pt x="13653" y="5855"/>
                  </a:moveTo>
                  <a:lnTo>
                    <a:pt x="13338" y="6037"/>
                  </a:lnTo>
                  <a:lnTo>
                    <a:pt x="13019" y="5852"/>
                  </a:lnTo>
                  <a:lnTo>
                    <a:pt x="13019" y="5484"/>
                  </a:lnTo>
                  <a:lnTo>
                    <a:pt x="13334" y="5302"/>
                  </a:lnTo>
                  <a:lnTo>
                    <a:pt x="13334" y="5668"/>
                  </a:lnTo>
                  <a:lnTo>
                    <a:pt x="13334" y="5670"/>
                  </a:lnTo>
                  <a:lnTo>
                    <a:pt x="13653" y="5855"/>
                  </a:lnTo>
                  <a:close/>
                  <a:moveTo>
                    <a:pt x="14631" y="5287"/>
                  </a:moveTo>
                  <a:lnTo>
                    <a:pt x="14387" y="5429"/>
                  </a:lnTo>
                  <a:lnTo>
                    <a:pt x="14316" y="5469"/>
                  </a:lnTo>
                  <a:lnTo>
                    <a:pt x="14000" y="5285"/>
                  </a:lnTo>
                  <a:lnTo>
                    <a:pt x="14000" y="4919"/>
                  </a:lnTo>
                  <a:lnTo>
                    <a:pt x="14312" y="4737"/>
                  </a:lnTo>
                  <a:lnTo>
                    <a:pt x="14312" y="5103"/>
                  </a:lnTo>
                  <a:lnTo>
                    <a:pt x="14312" y="5105"/>
                  </a:lnTo>
                  <a:lnTo>
                    <a:pt x="14631" y="5287"/>
                  </a:lnTo>
                  <a:close/>
                  <a:moveTo>
                    <a:pt x="15609" y="5855"/>
                  </a:moveTo>
                  <a:lnTo>
                    <a:pt x="15295" y="6037"/>
                  </a:lnTo>
                  <a:lnTo>
                    <a:pt x="15233" y="6001"/>
                  </a:lnTo>
                  <a:lnTo>
                    <a:pt x="14978" y="5852"/>
                  </a:lnTo>
                  <a:lnTo>
                    <a:pt x="14978" y="5484"/>
                  </a:lnTo>
                  <a:lnTo>
                    <a:pt x="15292" y="5302"/>
                  </a:lnTo>
                  <a:lnTo>
                    <a:pt x="15292" y="5668"/>
                  </a:lnTo>
                  <a:lnTo>
                    <a:pt x="15292" y="5670"/>
                  </a:lnTo>
                  <a:lnTo>
                    <a:pt x="15609" y="5855"/>
                  </a:lnTo>
                  <a:close/>
                  <a:moveTo>
                    <a:pt x="16590" y="5287"/>
                  </a:moveTo>
                  <a:lnTo>
                    <a:pt x="16275" y="5469"/>
                  </a:lnTo>
                  <a:lnTo>
                    <a:pt x="15956" y="5285"/>
                  </a:lnTo>
                  <a:lnTo>
                    <a:pt x="15956" y="4919"/>
                  </a:lnTo>
                  <a:lnTo>
                    <a:pt x="16242" y="4751"/>
                  </a:lnTo>
                  <a:lnTo>
                    <a:pt x="16271" y="4734"/>
                  </a:lnTo>
                  <a:lnTo>
                    <a:pt x="16271" y="5103"/>
                  </a:lnTo>
                  <a:lnTo>
                    <a:pt x="16271" y="5105"/>
                  </a:lnTo>
                  <a:lnTo>
                    <a:pt x="16590" y="5287"/>
                  </a:lnTo>
                  <a:close/>
                  <a:moveTo>
                    <a:pt x="17568" y="5855"/>
                  </a:moveTo>
                  <a:lnTo>
                    <a:pt x="17253" y="6037"/>
                  </a:lnTo>
                  <a:lnTo>
                    <a:pt x="16934" y="5852"/>
                  </a:lnTo>
                  <a:lnTo>
                    <a:pt x="16934" y="5484"/>
                  </a:lnTo>
                  <a:lnTo>
                    <a:pt x="17246" y="5302"/>
                  </a:lnTo>
                  <a:lnTo>
                    <a:pt x="17246" y="5668"/>
                  </a:lnTo>
                  <a:lnTo>
                    <a:pt x="17246" y="5670"/>
                  </a:lnTo>
                  <a:lnTo>
                    <a:pt x="17568" y="5855"/>
                  </a:lnTo>
                  <a:close/>
                  <a:moveTo>
                    <a:pt x="17580" y="4730"/>
                  </a:moveTo>
                  <a:lnTo>
                    <a:pt x="17591" y="4737"/>
                  </a:lnTo>
                  <a:lnTo>
                    <a:pt x="17899" y="4914"/>
                  </a:lnTo>
                  <a:lnTo>
                    <a:pt x="17899" y="5280"/>
                  </a:lnTo>
                  <a:lnTo>
                    <a:pt x="17580" y="5096"/>
                  </a:lnTo>
                  <a:lnTo>
                    <a:pt x="17580" y="5096"/>
                  </a:lnTo>
                  <a:lnTo>
                    <a:pt x="17580" y="5096"/>
                  </a:lnTo>
                  <a:lnTo>
                    <a:pt x="17544" y="5117"/>
                  </a:lnTo>
                  <a:lnTo>
                    <a:pt x="17258" y="5280"/>
                  </a:lnTo>
                  <a:lnTo>
                    <a:pt x="17258" y="4916"/>
                  </a:lnTo>
                  <a:lnTo>
                    <a:pt x="17580" y="4730"/>
                  </a:lnTo>
                  <a:close/>
                  <a:moveTo>
                    <a:pt x="17580" y="4715"/>
                  </a:moveTo>
                  <a:lnTo>
                    <a:pt x="17258" y="4531"/>
                  </a:lnTo>
                  <a:lnTo>
                    <a:pt x="17258" y="4165"/>
                  </a:lnTo>
                  <a:lnTo>
                    <a:pt x="17419" y="4073"/>
                  </a:lnTo>
                  <a:lnTo>
                    <a:pt x="17580" y="3980"/>
                  </a:lnTo>
                  <a:lnTo>
                    <a:pt x="17899" y="4165"/>
                  </a:lnTo>
                  <a:lnTo>
                    <a:pt x="17899" y="4531"/>
                  </a:lnTo>
                  <a:lnTo>
                    <a:pt x="17580" y="4715"/>
                  </a:lnTo>
                  <a:lnTo>
                    <a:pt x="17580" y="4715"/>
                  </a:lnTo>
                  <a:lnTo>
                    <a:pt x="17580" y="4715"/>
                  </a:lnTo>
                  <a:close/>
                  <a:moveTo>
                    <a:pt x="18546" y="5287"/>
                  </a:moveTo>
                  <a:lnTo>
                    <a:pt x="18433" y="5354"/>
                  </a:lnTo>
                  <a:lnTo>
                    <a:pt x="18232" y="5469"/>
                  </a:lnTo>
                  <a:lnTo>
                    <a:pt x="17915" y="5285"/>
                  </a:lnTo>
                  <a:lnTo>
                    <a:pt x="17915" y="4919"/>
                  </a:lnTo>
                  <a:lnTo>
                    <a:pt x="18206" y="4749"/>
                  </a:lnTo>
                  <a:lnTo>
                    <a:pt x="18227" y="4737"/>
                  </a:lnTo>
                  <a:lnTo>
                    <a:pt x="18227" y="5103"/>
                  </a:lnTo>
                  <a:lnTo>
                    <a:pt x="18227" y="5105"/>
                  </a:lnTo>
                  <a:lnTo>
                    <a:pt x="18546" y="5287"/>
                  </a:lnTo>
                  <a:close/>
                  <a:moveTo>
                    <a:pt x="19524" y="5855"/>
                  </a:moveTo>
                  <a:lnTo>
                    <a:pt x="19245" y="6015"/>
                  </a:lnTo>
                  <a:lnTo>
                    <a:pt x="19210" y="6037"/>
                  </a:lnTo>
                  <a:lnTo>
                    <a:pt x="19146" y="6001"/>
                  </a:lnTo>
                  <a:lnTo>
                    <a:pt x="18893" y="5852"/>
                  </a:lnTo>
                  <a:lnTo>
                    <a:pt x="18893" y="5484"/>
                  </a:lnTo>
                  <a:lnTo>
                    <a:pt x="19205" y="5302"/>
                  </a:lnTo>
                  <a:lnTo>
                    <a:pt x="19205" y="5668"/>
                  </a:lnTo>
                  <a:lnTo>
                    <a:pt x="19205" y="5670"/>
                  </a:lnTo>
                  <a:lnTo>
                    <a:pt x="19524" y="5855"/>
                  </a:lnTo>
                  <a:close/>
                  <a:moveTo>
                    <a:pt x="20502" y="5287"/>
                  </a:moveTo>
                  <a:lnTo>
                    <a:pt x="20188" y="5469"/>
                  </a:lnTo>
                  <a:lnTo>
                    <a:pt x="19869" y="5285"/>
                  </a:lnTo>
                  <a:lnTo>
                    <a:pt x="19869" y="4919"/>
                  </a:lnTo>
                  <a:lnTo>
                    <a:pt x="20186" y="4734"/>
                  </a:lnTo>
                  <a:lnTo>
                    <a:pt x="20186" y="5103"/>
                  </a:lnTo>
                  <a:lnTo>
                    <a:pt x="20186" y="5105"/>
                  </a:lnTo>
                  <a:lnTo>
                    <a:pt x="20502" y="5287"/>
                  </a:lnTo>
                  <a:close/>
                  <a:moveTo>
                    <a:pt x="21481" y="5855"/>
                  </a:moveTo>
                  <a:lnTo>
                    <a:pt x="21166" y="6037"/>
                  </a:lnTo>
                  <a:lnTo>
                    <a:pt x="20847" y="5852"/>
                  </a:lnTo>
                  <a:lnTo>
                    <a:pt x="20847" y="5484"/>
                  </a:lnTo>
                  <a:lnTo>
                    <a:pt x="21162" y="5302"/>
                  </a:lnTo>
                  <a:lnTo>
                    <a:pt x="21162" y="5668"/>
                  </a:lnTo>
                  <a:lnTo>
                    <a:pt x="21162" y="5670"/>
                  </a:lnTo>
                  <a:lnTo>
                    <a:pt x="21481" y="5855"/>
                  </a:lnTo>
                  <a:close/>
                  <a:moveTo>
                    <a:pt x="21495" y="4730"/>
                  </a:moveTo>
                  <a:lnTo>
                    <a:pt x="21507" y="4737"/>
                  </a:lnTo>
                  <a:lnTo>
                    <a:pt x="21814" y="4914"/>
                  </a:lnTo>
                  <a:lnTo>
                    <a:pt x="21814" y="5280"/>
                  </a:lnTo>
                  <a:lnTo>
                    <a:pt x="21495" y="5096"/>
                  </a:lnTo>
                  <a:lnTo>
                    <a:pt x="21495" y="5096"/>
                  </a:lnTo>
                  <a:lnTo>
                    <a:pt x="21495" y="5096"/>
                  </a:lnTo>
                  <a:lnTo>
                    <a:pt x="21457" y="5117"/>
                  </a:lnTo>
                  <a:lnTo>
                    <a:pt x="21173" y="5280"/>
                  </a:lnTo>
                  <a:lnTo>
                    <a:pt x="21173" y="4916"/>
                  </a:lnTo>
                  <a:lnTo>
                    <a:pt x="21495" y="4730"/>
                  </a:lnTo>
                  <a:close/>
                  <a:moveTo>
                    <a:pt x="21492" y="4715"/>
                  </a:moveTo>
                  <a:lnTo>
                    <a:pt x="21173" y="4531"/>
                  </a:lnTo>
                  <a:lnTo>
                    <a:pt x="21173" y="4165"/>
                  </a:lnTo>
                  <a:lnTo>
                    <a:pt x="21332" y="4073"/>
                  </a:lnTo>
                  <a:lnTo>
                    <a:pt x="21495" y="3980"/>
                  </a:lnTo>
                  <a:lnTo>
                    <a:pt x="21814" y="4165"/>
                  </a:lnTo>
                  <a:lnTo>
                    <a:pt x="21814" y="4531"/>
                  </a:lnTo>
                  <a:lnTo>
                    <a:pt x="21495" y="4715"/>
                  </a:lnTo>
                  <a:lnTo>
                    <a:pt x="21495" y="4715"/>
                  </a:lnTo>
                  <a:lnTo>
                    <a:pt x="21492" y="4715"/>
                  </a:lnTo>
                  <a:close/>
                  <a:moveTo>
                    <a:pt x="21585" y="8535"/>
                  </a:moveTo>
                  <a:lnTo>
                    <a:pt x="21495" y="8485"/>
                  </a:lnTo>
                  <a:lnTo>
                    <a:pt x="21495" y="8485"/>
                  </a:lnTo>
                  <a:lnTo>
                    <a:pt x="21495" y="8485"/>
                  </a:lnTo>
                  <a:lnTo>
                    <a:pt x="21445" y="8513"/>
                  </a:lnTo>
                  <a:lnTo>
                    <a:pt x="21173" y="8669"/>
                  </a:lnTo>
                  <a:lnTo>
                    <a:pt x="21173" y="8308"/>
                  </a:lnTo>
                  <a:lnTo>
                    <a:pt x="21495" y="8123"/>
                  </a:lnTo>
                  <a:lnTo>
                    <a:pt x="21495" y="8123"/>
                  </a:lnTo>
                  <a:lnTo>
                    <a:pt x="21495" y="8123"/>
                  </a:lnTo>
                  <a:lnTo>
                    <a:pt x="21714" y="8249"/>
                  </a:lnTo>
                  <a:lnTo>
                    <a:pt x="21814" y="8308"/>
                  </a:lnTo>
                  <a:lnTo>
                    <a:pt x="21814" y="8669"/>
                  </a:lnTo>
                  <a:lnTo>
                    <a:pt x="21585" y="8535"/>
                  </a:lnTo>
                  <a:close/>
                  <a:moveTo>
                    <a:pt x="21814" y="8686"/>
                  </a:moveTo>
                  <a:lnTo>
                    <a:pt x="21814" y="9052"/>
                  </a:lnTo>
                  <a:lnTo>
                    <a:pt x="21495" y="9237"/>
                  </a:lnTo>
                  <a:lnTo>
                    <a:pt x="21173" y="9052"/>
                  </a:lnTo>
                  <a:lnTo>
                    <a:pt x="21173" y="8686"/>
                  </a:lnTo>
                  <a:lnTo>
                    <a:pt x="21495" y="8499"/>
                  </a:lnTo>
                  <a:lnTo>
                    <a:pt x="21814" y="8686"/>
                  </a:lnTo>
                  <a:close/>
                  <a:moveTo>
                    <a:pt x="17669" y="8535"/>
                  </a:moveTo>
                  <a:lnTo>
                    <a:pt x="17580" y="8485"/>
                  </a:lnTo>
                  <a:lnTo>
                    <a:pt x="17580" y="8485"/>
                  </a:lnTo>
                  <a:lnTo>
                    <a:pt x="17580" y="8485"/>
                  </a:lnTo>
                  <a:lnTo>
                    <a:pt x="17530" y="8513"/>
                  </a:lnTo>
                  <a:lnTo>
                    <a:pt x="17258" y="8669"/>
                  </a:lnTo>
                  <a:lnTo>
                    <a:pt x="17258" y="8308"/>
                  </a:lnTo>
                  <a:lnTo>
                    <a:pt x="17580" y="8123"/>
                  </a:lnTo>
                  <a:lnTo>
                    <a:pt x="17580" y="8123"/>
                  </a:lnTo>
                  <a:lnTo>
                    <a:pt x="17580" y="8123"/>
                  </a:lnTo>
                  <a:lnTo>
                    <a:pt x="17799" y="8249"/>
                  </a:lnTo>
                  <a:lnTo>
                    <a:pt x="17899" y="8308"/>
                  </a:lnTo>
                  <a:lnTo>
                    <a:pt x="17899" y="8669"/>
                  </a:lnTo>
                  <a:lnTo>
                    <a:pt x="17669" y="8535"/>
                  </a:lnTo>
                  <a:close/>
                  <a:moveTo>
                    <a:pt x="17899" y="8686"/>
                  </a:moveTo>
                  <a:lnTo>
                    <a:pt x="17899" y="9052"/>
                  </a:lnTo>
                  <a:lnTo>
                    <a:pt x="17580" y="9237"/>
                  </a:lnTo>
                  <a:lnTo>
                    <a:pt x="17258" y="9052"/>
                  </a:lnTo>
                  <a:lnTo>
                    <a:pt x="17258" y="8686"/>
                  </a:lnTo>
                  <a:lnTo>
                    <a:pt x="17580" y="8499"/>
                  </a:lnTo>
                  <a:lnTo>
                    <a:pt x="17899" y="8686"/>
                  </a:lnTo>
                  <a:close/>
                  <a:moveTo>
                    <a:pt x="11491" y="9114"/>
                  </a:moveTo>
                  <a:lnTo>
                    <a:pt x="11389" y="9052"/>
                  </a:lnTo>
                  <a:lnTo>
                    <a:pt x="11389" y="8686"/>
                  </a:lnTo>
                  <a:lnTo>
                    <a:pt x="11680" y="8516"/>
                  </a:lnTo>
                  <a:lnTo>
                    <a:pt x="11706" y="8499"/>
                  </a:lnTo>
                  <a:lnTo>
                    <a:pt x="11861" y="8591"/>
                  </a:lnTo>
                  <a:lnTo>
                    <a:pt x="12027" y="8686"/>
                  </a:lnTo>
                  <a:lnTo>
                    <a:pt x="12027" y="9052"/>
                  </a:lnTo>
                  <a:lnTo>
                    <a:pt x="11708" y="9237"/>
                  </a:lnTo>
                  <a:lnTo>
                    <a:pt x="11491" y="9114"/>
                  </a:lnTo>
                  <a:close/>
                  <a:moveTo>
                    <a:pt x="11921" y="9376"/>
                  </a:moveTo>
                  <a:lnTo>
                    <a:pt x="12025" y="9437"/>
                  </a:lnTo>
                  <a:lnTo>
                    <a:pt x="12025" y="9799"/>
                  </a:lnTo>
                  <a:lnTo>
                    <a:pt x="11706" y="9617"/>
                  </a:lnTo>
                  <a:lnTo>
                    <a:pt x="11706" y="9617"/>
                  </a:lnTo>
                  <a:lnTo>
                    <a:pt x="11706" y="9617"/>
                  </a:lnTo>
                  <a:lnTo>
                    <a:pt x="11389" y="9799"/>
                  </a:lnTo>
                  <a:lnTo>
                    <a:pt x="11389" y="9437"/>
                  </a:lnTo>
                  <a:lnTo>
                    <a:pt x="11644" y="9291"/>
                  </a:lnTo>
                  <a:lnTo>
                    <a:pt x="11706" y="9253"/>
                  </a:lnTo>
                  <a:lnTo>
                    <a:pt x="11921" y="9376"/>
                  </a:lnTo>
                  <a:close/>
                  <a:moveTo>
                    <a:pt x="7795" y="9237"/>
                  </a:moveTo>
                  <a:lnTo>
                    <a:pt x="7474" y="9052"/>
                  </a:lnTo>
                  <a:lnTo>
                    <a:pt x="7474" y="8686"/>
                  </a:lnTo>
                  <a:lnTo>
                    <a:pt x="7653" y="8582"/>
                  </a:lnTo>
                  <a:lnTo>
                    <a:pt x="7795" y="8499"/>
                  </a:lnTo>
                  <a:lnTo>
                    <a:pt x="7856" y="8537"/>
                  </a:lnTo>
                  <a:lnTo>
                    <a:pt x="8112" y="8686"/>
                  </a:lnTo>
                  <a:lnTo>
                    <a:pt x="8112" y="9052"/>
                  </a:lnTo>
                  <a:lnTo>
                    <a:pt x="7979" y="9130"/>
                  </a:lnTo>
                  <a:lnTo>
                    <a:pt x="7795" y="9237"/>
                  </a:lnTo>
                  <a:close/>
                  <a:moveTo>
                    <a:pt x="7795" y="9253"/>
                  </a:moveTo>
                  <a:lnTo>
                    <a:pt x="7937" y="9336"/>
                  </a:lnTo>
                  <a:lnTo>
                    <a:pt x="8109" y="9437"/>
                  </a:lnTo>
                  <a:lnTo>
                    <a:pt x="8109" y="9799"/>
                  </a:lnTo>
                  <a:lnTo>
                    <a:pt x="8057" y="9768"/>
                  </a:lnTo>
                  <a:lnTo>
                    <a:pt x="7795" y="9617"/>
                  </a:lnTo>
                  <a:lnTo>
                    <a:pt x="7795" y="9617"/>
                  </a:lnTo>
                  <a:lnTo>
                    <a:pt x="7795" y="9617"/>
                  </a:lnTo>
                  <a:lnTo>
                    <a:pt x="7474" y="9799"/>
                  </a:lnTo>
                  <a:lnTo>
                    <a:pt x="7474" y="9437"/>
                  </a:lnTo>
                  <a:lnTo>
                    <a:pt x="7651" y="9336"/>
                  </a:lnTo>
                  <a:lnTo>
                    <a:pt x="7795" y="9253"/>
                  </a:lnTo>
                  <a:close/>
                  <a:moveTo>
                    <a:pt x="7464" y="8294"/>
                  </a:moveTo>
                  <a:lnTo>
                    <a:pt x="7294" y="8197"/>
                  </a:lnTo>
                  <a:lnTo>
                    <a:pt x="7148" y="8112"/>
                  </a:lnTo>
                  <a:lnTo>
                    <a:pt x="7148" y="7743"/>
                  </a:lnTo>
                  <a:lnTo>
                    <a:pt x="7207" y="7710"/>
                  </a:lnTo>
                  <a:lnTo>
                    <a:pt x="7462" y="7563"/>
                  </a:lnTo>
                  <a:lnTo>
                    <a:pt x="7462" y="7930"/>
                  </a:lnTo>
                  <a:lnTo>
                    <a:pt x="7462" y="7930"/>
                  </a:lnTo>
                  <a:lnTo>
                    <a:pt x="7597" y="8008"/>
                  </a:lnTo>
                  <a:lnTo>
                    <a:pt x="7779" y="8114"/>
                  </a:lnTo>
                  <a:lnTo>
                    <a:pt x="7490" y="8282"/>
                  </a:lnTo>
                  <a:lnTo>
                    <a:pt x="7467" y="8296"/>
                  </a:lnTo>
                  <a:lnTo>
                    <a:pt x="7464" y="8294"/>
                  </a:lnTo>
                  <a:lnTo>
                    <a:pt x="7462" y="8294"/>
                  </a:lnTo>
                  <a:lnTo>
                    <a:pt x="7464" y="8294"/>
                  </a:lnTo>
                  <a:close/>
                  <a:moveTo>
                    <a:pt x="5836" y="9237"/>
                  </a:moveTo>
                  <a:lnTo>
                    <a:pt x="5515" y="9052"/>
                  </a:lnTo>
                  <a:lnTo>
                    <a:pt x="5515" y="8686"/>
                  </a:lnTo>
                  <a:lnTo>
                    <a:pt x="5692" y="8584"/>
                  </a:lnTo>
                  <a:lnTo>
                    <a:pt x="5836" y="8499"/>
                  </a:lnTo>
                  <a:lnTo>
                    <a:pt x="6155" y="8686"/>
                  </a:lnTo>
                  <a:lnTo>
                    <a:pt x="6155" y="9052"/>
                  </a:lnTo>
                  <a:lnTo>
                    <a:pt x="5836" y="9237"/>
                  </a:lnTo>
                  <a:close/>
                  <a:moveTo>
                    <a:pt x="5846" y="9260"/>
                  </a:moveTo>
                  <a:lnTo>
                    <a:pt x="6155" y="9440"/>
                  </a:lnTo>
                  <a:lnTo>
                    <a:pt x="6155" y="9799"/>
                  </a:lnTo>
                  <a:lnTo>
                    <a:pt x="5836" y="9617"/>
                  </a:lnTo>
                  <a:lnTo>
                    <a:pt x="5836" y="9617"/>
                  </a:lnTo>
                  <a:lnTo>
                    <a:pt x="5836" y="9617"/>
                  </a:lnTo>
                  <a:lnTo>
                    <a:pt x="5515" y="9799"/>
                  </a:lnTo>
                  <a:lnTo>
                    <a:pt x="5515" y="9440"/>
                  </a:lnTo>
                  <a:lnTo>
                    <a:pt x="5829" y="9258"/>
                  </a:lnTo>
                  <a:lnTo>
                    <a:pt x="5836" y="9253"/>
                  </a:lnTo>
                  <a:lnTo>
                    <a:pt x="5846" y="9260"/>
                  </a:lnTo>
                  <a:close/>
                  <a:moveTo>
                    <a:pt x="1725" y="9123"/>
                  </a:moveTo>
                  <a:lnTo>
                    <a:pt x="1604" y="9052"/>
                  </a:lnTo>
                  <a:lnTo>
                    <a:pt x="1604" y="8686"/>
                  </a:lnTo>
                  <a:lnTo>
                    <a:pt x="1921" y="8499"/>
                  </a:lnTo>
                  <a:lnTo>
                    <a:pt x="2242" y="8686"/>
                  </a:lnTo>
                  <a:lnTo>
                    <a:pt x="2242" y="9052"/>
                  </a:lnTo>
                  <a:lnTo>
                    <a:pt x="1921" y="9237"/>
                  </a:lnTo>
                  <a:lnTo>
                    <a:pt x="1725" y="9123"/>
                  </a:lnTo>
                  <a:close/>
                  <a:moveTo>
                    <a:pt x="2082" y="9345"/>
                  </a:moveTo>
                  <a:lnTo>
                    <a:pt x="2240" y="9437"/>
                  </a:lnTo>
                  <a:lnTo>
                    <a:pt x="2240" y="9799"/>
                  </a:lnTo>
                  <a:lnTo>
                    <a:pt x="2065" y="9700"/>
                  </a:lnTo>
                  <a:lnTo>
                    <a:pt x="1921" y="9617"/>
                  </a:lnTo>
                  <a:lnTo>
                    <a:pt x="1921" y="9617"/>
                  </a:lnTo>
                  <a:lnTo>
                    <a:pt x="1921" y="9617"/>
                  </a:lnTo>
                  <a:lnTo>
                    <a:pt x="1614" y="9792"/>
                  </a:lnTo>
                  <a:lnTo>
                    <a:pt x="1604" y="9799"/>
                  </a:lnTo>
                  <a:lnTo>
                    <a:pt x="1604" y="9437"/>
                  </a:lnTo>
                  <a:lnTo>
                    <a:pt x="1718" y="9371"/>
                  </a:lnTo>
                  <a:lnTo>
                    <a:pt x="1921" y="9253"/>
                  </a:lnTo>
                  <a:lnTo>
                    <a:pt x="2082" y="9345"/>
                  </a:lnTo>
                  <a:close/>
                  <a:moveTo>
                    <a:pt x="1815" y="6304"/>
                  </a:moveTo>
                  <a:lnTo>
                    <a:pt x="1921" y="6242"/>
                  </a:lnTo>
                  <a:lnTo>
                    <a:pt x="1952" y="6259"/>
                  </a:lnTo>
                  <a:lnTo>
                    <a:pt x="2242" y="6427"/>
                  </a:lnTo>
                  <a:lnTo>
                    <a:pt x="2242" y="6793"/>
                  </a:lnTo>
                  <a:lnTo>
                    <a:pt x="1923" y="6977"/>
                  </a:lnTo>
                  <a:lnTo>
                    <a:pt x="1604" y="6793"/>
                  </a:lnTo>
                  <a:lnTo>
                    <a:pt x="1604" y="6424"/>
                  </a:lnTo>
                  <a:lnTo>
                    <a:pt x="1815" y="6304"/>
                  </a:lnTo>
                  <a:close/>
                  <a:moveTo>
                    <a:pt x="1604" y="6408"/>
                  </a:moveTo>
                  <a:lnTo>
                    <a:pt x="1604" y="6046"/>
                  </a:lnTo>
                  <a:lnTo>
                    <a:pt x="1923" y="5862"/>
                  </a:lnTo>
                  <a:lnTo>
                    <a:pt x="1978" y="5895"/>
                  </a:lnTo>
                  <a:lnTo>
                    <a:pt x="2240" y="6046"/>
                  </a:lnTo>
                  <a:lnTo>
                    <a:pt x="2240" y="6410"/>
                  </a:lnTo>
                  <a:lnTo>
                    <a:pt x="1921" y="6226"/>
                  </a:lnTo>
                  <a:lnTo>
                    <a:pt x="1921" y="6226"/>
                  </a:lnTo>
                  <a:lnTo>
                    <a:pt x="1921" y="6226"/>
                  </a:lnTo>
                  <a:lnTo>
                    <a:pt x="1604" y="6408"/>
                  </a:lnTo>
                  <a:close/>
                  <a:moveTo>
                    <a:pt x="2734" y="6332"/>
                  </a:moveTo>
                  <a:lnTo>
                    <a:pt x="2885" y="6419"/>
                  </a:lnTo>
                  <a:lnTo>
                    <a:pt x="2734" y="6507"/>
                  </a:lnTo>
                  <a:lnTo>
                    <a:pt x="2573" y="6601"/>
                  </a:lnTo>
                  <a:lnTo>
                    <a:pt x="2254" y="6415"/>
                  </a:lnTo>
                  <a:lnTo>
                    <a:pt x="2254" y="6051"/>
                  </a:lnTo>
                  <a:lnTo>
                    <a:pt x="2415" y="5956"/>
                  </a:lnTo>
                  <a:lnTo>
                    <a:pt x="2540" y="5883"/>
                  </a:lnTo>
                  <a:lnTo>
                    <a:pt x="2568" y="5866"/>
                  </a:lnTo>
                  <a:lnTo>
                    <a:pt x="2568" y="6235"/>
                  </a:lnTo>
                  <a:lnTo>
                    <a:pt x="2568" y="6235"/>
                  </a:lnTo>
                  <a:lnTo>
                    <a:pt x="2734" y="6332"/>
                  </a:lnTo>
                  <a:close/>
                  <a:moveTo>
                    <a:pt x="3615" y="6840"/>
                  </a:moveTo>
                  <a:lnTo>
                    <a:pt x="3866" y="6984"/>
                  </a:lnTo>
                  <a:lnTo>
                    <a:pt x="3783" y="7032"/>
                  </a:lnTo>
                  <a:lnTo>
                    <a:pt x="3549" y="7166"/>
                  </a:lnTo>
                  <a:lnTo>
                    <a:pt x="3393" y="7074"/>
                  </a:lnTo>
                  <a:lnTo>
                    <a:pt x="3235" y="6982"/>
                  </a:lnTo>
                  <a:lnTo>
                    <a:pt x="3235" y="6616"/>
                  </a:lnTo>
                  <a:lnTo>
                    <a:pt x="3547" y="6434"/>
                  </a:lnTo>
                  <a:lnTo>
                    <a:pt x="3547" y="6802"/>
                  </a:lnTo>
                  <a:lnTo>
                    <a:pt x="3547" y="6802"/>
                  </a:lnTo>
                  <a:lnTo>
                    <a:pt x="3615" y="6840"/>
                  </a:lnTo>
                  <a:close/>
                  <a:moveTo>
                    <a:pt x="4842" y="6419"/>
                  </a:moveTo>
                  <a:lnTo>
                    <a:pt x="4532" y="6601"/>
                  </a:lnTo>
                  <a:lnTo>
                    <a:pt x="4475" y="6568"/>
                  </a:lnTo>
                  <a:lnTo>
                    <a:pt x="4371" y="6507"/>
                  </a:lnTo>
                  <a:lnTo>
                    <a:pt x="4213" y="6415"/>
                  </a:lnTo>
                  <a:lnTo>
                    <a:pt x="4213" y="6048"/>
                  </a:lnTo>
                  <a:lnTo>
                    <a:pt x="4485" y="5890"/>
                  </a:lnTo>
                  <a:lnTo>
                    <a:pt x="4527" y="5866"/>
                  </a:lnTo>
                  <a:lnTo>
                    <a:pt x="4527" y="6235"/>
                  </a:lnTo>
                  <a:lnTo>
                    <a:pt x="4527" y="6235"/>
                  </a:lnTo>
                  <a:lnTo>
                    <a:pt x="4842" y="6419"/>
                  </a:lnTo>
                  <a:close/>
                  <a:moveTo>
                    <a:pt x="5555" y="6831"/>
                  </a:moveTo>
                  <a:lnTo>
                    <a:pt x="5822" y="6984"/>
                  </a:lnTo>
                  <a:lnTo>
                    <a:pt x="5671" y="7072"/>
                  </a:lnTo>
                  <a:lnTo>
                    <a:pt x="5508" y="7164"/>
                  </a:lnTo>
                  <a:lnTo>
                    <a:pt x="5189" y="6982"/>
                  </a:lnTo>
                  <a:lnTo>
                    <a:pt x="5189" y="6616"/>
                  </a:lnTo>
                  <a:lnTo>
                    <a:pt x="5503" y="6434"/>
                  </a:lnTo>
                  <a:lnTo>
                    <a:pt x="5503" y="6802"/>
                  </a:lnTo>
                  <a:lnTo>
                    <a:pt x="5503" y="6802"/>
                  </a:lnTo>
                  <a:lnTo>
                    <a:pt x="5555" y="6831"/>
                  </a:lnTo>
                  <a:close/>
                  <a:moveTo>
                    <a:pt x="5836" y="6242"/>
                  </a:moveTo>
                  <a:lnTo>
                    <a:pt x="6155" y="6427"/>
                  </a:lnTo>
                  <a:lnTo>
                    <a:pt x="6155" y="6793"/>
                  </a:lnTo>
                  <a:lnTo>
                    <a:pt x="5935" y="6920"/>
                  </a:lnTo>
                  <a:lnTo>
                    <a:pt x="5836" y="6977"/>
                  </a:lnTo>
                  <a:lnTo>
                    <a:pt x="5836" y="6977"/>
                  </a:lnTo>
                  <a:lnTo>
                    <a:pt x="5836" y="6977"/>
                  </a:lnTo>
                  <a:lnTo>
                    <a:pt x="5515" y="6793"/>
                  </a:lnTo>
                  <a:lnTo>
                    <a:pt x="5515" y="6427"/>
                  </a:lnTo>
                  <a:lnTo>
                    <a:pt x="5836" y="6242"/>
                  </a:lnTo>
                  <a:close/>
                  <a:moveTo>
                    <a:pt x="5515" y="6410"/>
                  </a:moveTo>
                  <a:lnTo>
                    <a:pt x="5515" y="6051"/>
                  </a:lnTo>
                  <a:lnTo>
                    <a:pt x="5836" y="5864"/>
                  </a:lnTo>
                  <a:lnTo>
                    <a:pt x="6155" y="6048"/>
                  </a:lnTo>
                  <a:lnTo>
                    <a:pt x="6155" y="6410"/>
                  </a:lnTo>
                  <a:lnTo>
                    <a:pt x="6089" y="6372"/>
                  </a:lnTo>
                  <a:lnTo>
                    <a:pt x="5836" y="6226"/>
                  </a:lnTo>
                  <a:lnTo>
                    <a:pt x="5836" y="6226"/>
                  </a:lnTo>
                  <a:lnTo>
                    <a:pt x="5836" y="6226"/>
                  </a:lnTo>
                  <a:lnTo>
                    <a:pt x="5515" y="6410"/>
                  </a:lnTo>
                  <a:close/>
                  <a:moveTo>
                    <a:pt x="6649" y="6332"/>
                  </a:moveTo>
                  <a:lnTo>
                    <a:pt x="6800" y="6419"/>
                  </a:lnTo>
                  <a:lnTo>
                    <a:pt x="6649" y="6507"/>
                  </a:lnTo>
                  <a:lnTo>
                    <a:pt x="6486" y="6601"/>
                  </a:lnTo>
                  <a:lnTo>
                    <a:pt x="6169" y="6415"/>
                  </a:lnTo>
                  <a:lnTo>
                    <a:pt x="6169" y="6048"/>
                  </a:lnTo>
                  <a:lnTo>
                    <a:pt x="6427" y="5900"/>
                  </a:lnTo>
                  <a:lnTo>
                    <a:pt x="6484" y="5866"/>
                  </a:lnTo>
                  <a:lnTo>
                    <a:pt x="6484" y="6235"/>
                  </a:lnTo>
                  <a:lnTo>
                    <a:pt x="6484" y="6235"/>
                  </a:lnTo>
                  <a:lnTo>
                    <a:pt x="6649" y="6332"/>
                  </a:lnTo>
                  <a:close/>
                  <a:moveTo>
                    <a:pt x="7530" y="6840"/>
                  </a:moveTo>
                  <a:lnTo>
                    <a:pt x="7779" y="6984"/>
                  </a:lnTo>
                  <a:lnTo>
                    <a:pt x="7698" y="7032"/>
                  </a:lnTo>
                  <a:lnTo>
                    <a:pt x="7464" y="7166"/>
                  </a:lnTo>
                  <a:lnTo>
                    <a:pt x="7148" y="6982"/>
                  </a:lnTo>
                  <a:lnTo>
                    <a:pt x="7148" y="6616"/>
                  </a:lnTo>
                  <a:lnTo>
                    <a:pt x="7462" y="6434"/>
                  </a:lnTo>
                  <a:lnTo>
                    <a:pt x="7462" y="6802"/>
                  </a:lnTo>
                  <a:lnTo>
                    <a:pt x="7462" y="6802"/>
                  </a:lnTo>
                  <a:lnTo>
                    <a:pt x="7530" y="6840"/>
                  </a:lnTo>
                  <a:close/>
                  <a:moveTo>
                    <a:pt x="7795" y="6242"/>
                  </a:moveTo>
                  <a:lnTo>
                    <a:pt x="8112" y="6424"/>
                  </a:lnTo>
                  <a:lnTo>
                    <a:pt x="8112" y="6793"/>
                  </a:lnTo>
                  <a:lnTo>
                    <a:pt x="7793" y="6977"/>
                  </a:lnTo>
                  <a:lnTo>
                    <a:pt x="7474" y="6793"/>
                  </a:lnTo>
                  <a:lnTo>
                    <a:pt x="7474" y="6427"/>
                  </a:lnTo>
                  <a:lnTo>
                    <a:pt x="7795" y="6242"/>
                  </a:lnTo>
                  <a:close/>
                  <a:moveTo>
                    <a:pt x="7474" y="6410"/>
                  </a:moveTo>
                  <a:lnTo>
                    <a:pt x="7474" y="6048"/>
                  </a:lnTo>
                  <a:lnTo>
                    <a:pt x="7764" y="5881"/>
                  </a:lnTo>
                  <a:lnTo>
                    <a:pt x="7793" y="5862"/>
                  </a:lnTo>
                  <a:lnTo>
                    <a:pt x="8109" y="6046"/>
                  </a:lnTo>
                  <a:lnTo>
                    <a:pt x="8109" y="6408"/>
                  </a:lnTo>
                  <a:lnTo>
                    <a:pt x="7911" y="6294"/>
                  </a:lnTo>
                  <a:lnTo>
                    <a:pt x="7795" y="6226"/>
                  </a:lnTo>
                  <a:lnTo>
                    <a:pt x="7795" y="6226"/>
                  </a:lnTo>
                  <a:lnTo>
                    <a:pt x="7795" y="6226"/>
                  </a:lnTo>
                  <a:lnTo>
                    <a:pt x="7474" y="6410"/>
                  </a:lnTo>
                  <a:close/>
                  <a:moveTo>
                    <a:pt x="8757" y="6419"/>
                  </a:moveTo>
                  <a:lnTo>
                    <a:pt x="8518" y="6559"/>
                  </a:lnTo>
                  <a:lnTo>
                    <a:pt x="8445" y="6601"/>
                  </a:lnTo>
                  <a:lnTo>
                    <a:pt x="8246" y="6486"/>
                  </a:lnTo>
                  <a:lnTo>
                    <a:pt x="8126" y="6415"/>
                  </a:lnTo>
                  <a:lnTo>
                    <a:pt x="8126" y="6051"/>
                  </a:lnTo>
                  <a:lnTo>
                    <a:pt x="8442" y="5866"/>
                  </a:lnTo>
                  <a:lnTo>
                    <a:pt x="8442" y="6235"/>
                  </a:lnTo>
                  <a:lnTo>
                    <a:pt x="8442" y="6235"/>
                  </a:lnTo>
                  <a:lnTo>
                    <a:pt x="8757" y="6419"/>
                  </a:lnTo>
                  <a:close/>
                  <a:moveTo>
                    <a:pt x="9468" y="6831"/>
                  </a:moveTo>
                  <a:lnTo>
                    <a:pt x="9735" y="6984"/>
                  </a:lnTo>
                  <a:lnTo>
                    <a:pt x="9423" y="7164"/>
                  </a:lnTo>
                  <a:lnTo>
                    <a:pt x="9418" y="7164"/>
                  </a:lnTo>
                  <a:lnTo>
                    <a:pt x="9104" y="6982"/>
                  </a:lnTo>
                  <a:lnTo>
                    <a:pt x="9104" y="6616"/>
                  </a:lnTo>
                  <a:lnTo>
                    <a:pt x="9418" y="6434"/>
                  </a:lnTo>
                  <a:lnTo>
                    <a:pt x="9418" y="6802"/>
                  </a:lnTo>
                  <a:lnTo>
                    <a:pt x="9418" y="6802"/>
                  </a:lnTo>
                  <a:lnTo>
                    <a:pt x="9468" y="6831"/>
                  </a:lnTo>
                  <a:close/>
                  <a:moveTo>
                    <a:pt x="10716" y="6419"/>
                  </a:moveTo>
                  <a:lnTo>
                    <a:pt x="10404" y="6601"/>
                  </a:lnTo>
                  <a:lnTo>
                    <a:pt x="10085" y="6415"/>
                  </a:lnTo>
                  <a:lnTo>
                    <a:pt x="10085" y="6048"/>
                  </a:lnTo>
                  <a:lnTo>
                    <a:pt x="10125" y="6025"/>
                  </a:lnTo>
                  <a:lnTo>
                    <a:pt x="10397" y="5869"/>
                  </a:lnTo>
                  <a:lnTo>
                    <a:pt x="10397" y="6235"/>
                  </a:lnTo>
                  <a:lnTo>
                    <a:pt x="10397" y="6235"/>
                  </a:lnTo>
                  <a:lnTo>
                    <a:pt x="10716" y="6419"/>
                  </a:lnTo>
                  <a:close/>
                  <a:moveTo>
                    <a:pt x="11602" y="6930"/>
                  </a:moveTo>
                  <a:lnTo>
                    <a:pt x="11694" y="6984"/>
                  </a:lnTo>
                  <a:lnTo>
                    <a:pt x="11379" y="7166"/>
                  </a:lnTo>
                  <a:lnTo>
                    <a:pt x="11060" y="6982"/>
                  </a:lnTo>
                  <a:lnTo>
                    <a:pt x="11060" y="6616"/>
                  </a:lnTo>
                  <a:lnTo>
                    <a:pt x="11377" y="6431"/>
                  </a:lnTo>
                  <a:lnTo>
                    <a:pt x="11377" y="6802"/>
                  </a:lnTo>
                  <a:lnTo>
                    <a:pt x="11377" y="6802"/>
                  </a:lnTo>
                  <a:lnTo>
                    <a:pt x="11602" y="6930"/>
                  </a:lnTo>
                  <a:close/>
                  <a:moveTo>
                    <a:pt x="11706" y="6242"/>
                  </a:moveTo>
                  <a:lnTo>
                    <a:pt x="12027" y="6427"/>
                  </a:lnTo>
                  <a:lnTo>
                    <a:pt x="12027" y="6793"/>
                  </a:lnTo>
                  <a:lnTo>
                    <a:pt x="11708" y="6977"/>
                  </a:lnTo>
                  <a:lnTo>
                    <a:pt x="11389" y="6793"/>
                  </a:lnTo>
                  <a:lnTo>
                    <a:pt x="11389" y="6427"/>
                  </a:lnTo>
                  <a:lnTo>
                    <a:pt x="11706" y="6242"/>
                  </a:lnTo>
                  <a:close/>
                  <a:moveTo>
                    <a:pt x="11389" y="6410"/>
                  </a:moveTo>
                  <a:lnTo>
                    <a:pt x="11389" y="6048"/>
                  </a:lnTo>
                  <a:lnTo>
                    <a:pt x="11708" y="5862"/>
                  </a:lnTo>
                  <a:lnTo>
                    <a:pt x="11871" y="5956"/>
                  </a:lnTo>
                  <a:lnTo>
                    <a:pt x="12025" y="6046"/>
                  </a:lnTo>
                  <a:lnTo>
                    <a:pt x="12025" y="6408"/>
                  </a:lnTo>
                  <a:lnTo>
                    <a:pt x="11706" y="6226"/>
                  </a:lnTo>
                  <a:lnTo>
                    <a:pt x="11706" y="6226"/>
                  </a:lnTo>
                  <a:lnTo>
                    <a:pt x="11706" y="6226"/>
                  </a:lnTo>
                  <a:lnTo>
                    <a:pt x="11389" y="6410"/>
                  </a:lnTo>
                  <a:close/>
                  <a:moveTo>
                    <a:pt x="12670" y="6419"/>
                  </a:moveTo>
                  <a:lnTo>
                    <a:pt x="12433" y="6559"/>
                  </a:lnTo>
                  <a:lnTo>
                    <a:pt x="12358" y="6601"/>
                  </a:lnTo>
                  <a:lnTo>
                    <a:pt x="12039" y="6415"/>
                  </a:lnTo>
                  <a:lnTo>
                    <a:pt x="12039" y="6051"/>
                  </a:lnTo>
                  <a:lnTo>
                    <a:pt x="12329" y="5881"/>
                  </a:lnTo>
                  <a:lnTo>
                    <a:pt x="12355" y="5864"/>
                  </a:lnTo>
                  <a:lnTo>
                    <a:pt x="12355" y="6235"/>
                  </a:lnTo>
                  <a:lnTo>
                    <a:pt x="12355" y="6235"/>
                  </a:lnTo>
                  <a:lnTo>
                    <a:pt x="12670" y="6419"/>
                  </a:lnTo>
                  <a:close/>
                  <a:moveTo>
                    <a:pt x="13383" y="6831"/>
                  </a:moveTo>
                  <a:lnTo>
                    <a:pt x="13650" y="6984"/>
                  </a:lnTo>
                  <a:lnTo>
                    <a:pt x="13336" y="7164"/>
                  </a:lnTo>
                  <a:lnTo>
                    <a:pt x="13019" y="6982"/>
                  </a:lnTo>
                  <a:lnTo>
                    <a:pt x="13019" y="6616"/>
                  </a:lnTo>
                  <a:lnTo>
                    <a:pt x="13334" y="6434"/>
                  </a:lnTo>
                  <a:lnTo>
                    <a:pt x="13334" y="6802"/>
                  </a:lnTo>
                  <a:lnTo>
                    <a:pt x="13334" y="6802"/>
                  </a:lnTo>
                  <a:lnTo>
                    <a:pt x="13383" y="6831"/>
                  </a:lnTo>
                  <a:close/>
                  <a:moveTo>
                    <a:pt x="14628" y="6419"/>
                  </a:moveTo>
                  <a:lnTo>
                    <a:pt x="14316" y="6601"/>
                  </a:lnTo>
                  <a:lnTo>
                    <a:pt x="14298" y="6590"/>
                  </a:lnTo>
                  <a:lnTo>
                    <a:pt x="14000" y="6415"/>
                  </a:lnTo>
                  <a:lnTo>
                    <a:pt x="14000" y="6048"/>
                  </a:lnTo>
                  <a:lnTo>
                    <a:pt x="14038" y="6025"/>
                  </a:lnTo>
                  <a:lnTo>
                    <a:pt x="14312" y="5869"/>
                  </a:lnTo>
                  <a:lnTo>
                    <a:pt x="14312" y="6235"/>
                  </a:lnTo>
                  <a:lnTo>
                    <a:pt x="14312" y="6235"/>
                  </a:lnTo>
                  <a:lnTo>
                    <a:pt x="14628" y="6419"/>
                  </a:lnTo>
                  <a:close/>
                  <a:moveTo>
                    <a:pt x="15358" y="6840"/>
                  </a:moveTo>
                  <a:lnTo>
                    <a:pt x="15609" y="6984"/>
                  </a:lnTo>
                  <a:lnTo>
                    <a:pt x="15569" y="7008"/>
                  </a:lnTo>
                  <a:lnTo>
                    <a:pt x="15295" y="7166"/>
                  </a:lnTo>
                  <a:lnTo>
                    <a:pt x="14978" y="6982"/>
                  </a:lnTo>
                  <a:lnTo>
                    <a:pt x="14978" y="6616"/>
                  </a:lnTo>
                  <a:lnTo>
                    <a:pt x="15292" y="6434"/>
                  </a:lnTo>
                  <a:lnTo>
                    <a:pt x="15292" y="6802"/>
                  </a:lnTo>
                  <a:lnTo>
                    <a:pt x="15292" y="6802"/>
                  </a:lnTo>
                  <a:lnTo>
                    <a:pt x="15358" y="6840"/>
                  </a:lnTo>
                  <a:close/>
                  <a:moveTo>
                    <a:pt x="16585" y="6419"/>
                  </a:moveTo>
                  <a:lnTo>
                    <a:pt x="16275" y="6601"/>
                  </a:lnTo>
                  <a:lnTo>
                    <a:pt x="16235" y="6578"/>
                  </a:lnTo>
                  <a:lnTo>
                    <a:pt x="15956" y="6415"/>
                  </a:lnTo>
                  <a:lnTo>
                    <a:pt x="15956" y="6051"/>
                  </a:lnTo>
                  <a:lnTo>
                    <a:pt x="16271" y="5866"/>
                  </a:lnTo>
                  <a:lnTo>
                    <a:pt x="16271" y="6235"/>
                  </a:lnTo>
                  <a:lnTo>
                    <a:pt x="16271" y="6235"/>
                  </a:lnTo>
                  <a:lnTo>
                    <a:pt x="16585" y="6419"/>
                  </a:lnTo>
                  <a:close/>
                  <a:moveTo>
                    <a:pt x="17310" y="6838"/>
                  </a:moveTo>
                  <a:lnTo>
                    <a:pt x="17565" y="6984"/>
                  </a:lnTo>
                  <a:lnTo>
                    <a:pt x="17251" y="7164"/>
                  </a:lnTo>
                  <a:lnTo>
                    <a:pt x="16934" y="6982"/>
                  </a:lnTo>
                  <a:lnTo>
                    <a:pt x="16934" y="6616"/>
                  </a:lnTo>
                  <a:lnTo>
                    <a:pt x="17246" y="6434"/>
                  </a:lnTo>
                  <a:lnTo>
                    <a:pt x="17246" y="6802"/>
                  </a:lnTo>
                  <a:lnTo>
                    <a:pt x="17246" y="6802"/>
                  </a:lnTo>
                  <a:lnTo>
                    <a:pt x="17310" y="6838"/>
                  </a:lnTo>
                  <a:close/>
                  <a:moveTo>
                    <a:pt x="17580" y="5864"/>
                  </a:moveTo>
                  <a:lnTo>
                    <a:pt x="17899" y="6048"/>
                  </a:lnTo>
                  <a:lnTo>
                    <a:pt x="17899" y="6410"/>
                  </a:lnTo>
                  <a:lnTo>
                    <a:pt x="17580" y="6226"/>
                  </a:lnTo>
                  <a:lnTo>
                    <a:pt x="17580" y="6226"/>
                  </a:lnTo>
                  <a:lnTo>
                    <a:pt x="17580" y="6226"/>
                  </a:lnTo>
                  <a:lnTo>
                    <a:pt x="17544" y="6247"/>
                  </a:lnTo>
                  <a:lnTo>
                    <a:pt x="17258" y="6410"/>
                  </a:lnTo>
                  <a:lnTo>
                    <a:pt x="17258" y="6051"/>
                  </a:lnTo>
                  <a:lnTo>
                    <a:pt x="17580" y="5864"/>
                  </a:lnTo>
                  <a:close/>
                  <a:moveTo>
                    <a:pt x="17580" y="5845"/>
                  </a:moveTo>
                  <a:lnTo>
                    <a:pt x="17258" y="5661"/>
                  </a:lnTo>
                  <a:lnTo>
                    <a:pt x="17258" y="5294"/>
                  </a:lnTo>
                  <a:lnTo>
                    <a:pt x="17416" y="5205"/>
                  </a:lnTo>
                  <a:lnTo>
                    <a:pt x="17580" y="5108"/>
                  </a:lnTo>
                  <a:lnTo>
                    <a:pt x="17899" y="5294"/>
                  </a:lnTo>
                  <a:lnTo>
                    <a:pt x="17899" y="5661"/>
                  </a:lnTo>
                  <a:lnTo>
                    <a:pt x="17580" y="5845"/>
                  </a:lnTo>
                  <a:close/>
                  <a:moveTo>
                    <a:pt x="18544" y="6419"/>
                  </a:moveTo>
                  <a:lnTo>
                    <a:pt x="18232" y="6599"/>
                  </a:lnTo>
                  <a:lnTo>
                    <a:pt x="18192" y="6578"/>
                  </a:lnTo>
                  <a:lnTo>
                    <a:pt x="17915" y="6415"/>
                  </a:lnTo>
                  <a:lnTo>
                    <a:pt x="17915" y="6048"/>
                  </a:lnTo>
                  <a:lnTo>
                    <a:pt x="18227" y="5869"/>
                  </a:lnTo>
                  <a:lnTo>
                    <a:pt x="18227" y="6235"/>
                  </a:lnTo>
                  <a:lnTo>
                    <a:pt x="18227" y="6235"/>
                  </a:lnTo>
                  <a:lnTo>
                    <a:pt x="18544" y="6419"/>
                  </a:lnTo>
                  <a:close/>
                  <a:moveTo>
                    <a:pt x="19430" y="6930"/>
                  </a:moveTo>
                  <a:lnTo>
                    <a:pt x="19522" y="6984"/>
                  </a:lnTo>
                  <a:lnTo>
                    <a:pt x="19208" y="7166"/>
                  </a:lnTo>
                  <a:lnTo>
                    <a:pt x="18893" y="6982"/>
                  </a:lnTo>
                  <a:lnTo>
                    <a:pt x="18893" y="6616"/>
                  </a:lnTo>
                  <a:lnTo>
                    <a:pt x="19205" y="6434"/>
                  </a:lnTo>
                  <a:lnTo>
                    <a:pt x="19205" y="6802"/>
                  </a:lnTo>
                  <a:lnTo>
                    <a:pt x="19205" y="6802"/>
                  </a:lnTo>
                  <a:lnTo>
                    <a:pt x="19430" y="6930"/>
                  </a:lnTo>
                  <a:close/>
                  <a:moveTo>
                    <a:pt x="20500" y="6419"/>
                  </a:moveTo>
                  <a:lnTo>
                    <a:pt x="20188" y="6601"/>
                  </a:lnTo>
                  <a:lnTo>
                    <a:pt x="19869" y="6415"/>
                  </a:lnTo>
                  <a:lnTo>
                    <a:pt x="19869" y="6051"/>
                  </a:lnTo>
                  <a:lnTo>
                    <a:pt x="20061" y="5937"/>
                  </a:lnTo>
                  <a:lnTo>
                    <a:pt x="20186" y="5866"/>
                  </a:lnTo>
                  <a:lnTo>
                    <a:pt x="20186" y="6235"/>
                  </a:lnTo>
                  <a:lnTo>
                    <a:pt x="20186" y="6235"/>
                  </a:lnTo>
                  <a:lnTo>
                    <a:pt x="20500" y="6419"/>
                  </a:lnTo>
                  <a:close/>
                  <a:moveTo>
                    <a:pt x="21225" y="6838"/>
                  </a:moveTo>
                  <a:lnTo>
                    <a:pt x="21481" y="6984"/>
                  </a:lnTo>
                  <a:lnTo>
                    <a:pt x="21166" y="7164"/>
                  </a:lnTo>
                  <a:lnTo>
                    <a:pt x="20847" y="6982"/>
                  </a:lnTo>
                  <a:lnTo>
                    <a:pt x="20847" y="6616"/>
                  </a:lnTo>
                  <a:lnTo>
                    <a:pt x="21162" y="6434"/>
                  </a:lnTo>
                  <a:lnTo>
                    <a:pt x="21162" y="6802"/>
                  </a:lnTo>
                  <a:lnTo>
                    <a:pt x="21162" y="6802"/>
                  </a:lnTo>
                  <a:lnTo>
                    <a:pt x="21225" y="6838"/>
                  </a:lnTo>
                  <a:close/>
                  <a:moveTo>
                    <a:pt x="21495" y="5864"/>
                  </a:moveTo>
                  <a:lnTo>
                    <a:pt x="21814" y="6048"/>
                  </a:lnTo>
                  <a:lnTo>
                    <a:pt x="21814" y="6410"/>
                  </a:lnTo>
                  <a:lnTo>
                    <a:pt x="21495" y="6226"/>
                  </a:lnTo>
                  <a:lnTo>
                    <a:pt x="21495" y="6226"/>
                  </a:lnTo>
                  <a:lnTo>
                    <a:pt x="21495" y="6226"/>
                  </a:lnTo>
                  <a:lnTo>
                    <a:pt x="21457" y="6247"/>
                  </a:lnTo>
                  <a:lnTo>
                    <a:pt x="21173" y="6410"/>
                  </a:lnTo>
                  <a:lnTo>
                    <a:pt x="21173" y="6051"/>
                  </a:lnTo>
                  <a:lnTo>
                    <a:pt x="21495" y="5864"/>
                  </a:lnTo>
                  <a:close/>
                  <a:moveTo>
                    <a:pt x="21495" y="5845"/>
                  </a:moveTo>
                  <a:lnTo>
                    <a:pt x="21173" y="5661"/>
                  </a:lnTo>
                  <a:lnTo>
                    <a:pt x="21173" y="5294"/>
                  </a:lnTo>
                  <a:lnTo>
                    <a:pt x="21332" y="5205"/>
                  </a:lnTo>
                  <a:lnTo>
                    <a:pt x="21495" y="5108"/>
                  </a:lnTo>
                  <a:lnTo>
                    <a:pt x="21814" y="5294"/>
                  </a:lnTo>
                  <a:lnTo>
                    <a:pt x="21814" y="5661"/>
                  </a:lnTo>
                  <a:lnTo>
                    <a:pt x="21495" y="5845"/>
                  </a:lnTo>
                  <a:close/>
                  <a:moveTo>
                    <a:pt x="21495" y="7355"/>
                  </a:moveTo>
                  <a:lnTo>
                    <a:pt x="21495" y="7355"/>
                  </a:lnTo>
                  <a:lnTo>
                    <a:pt x="21495" y="7355"/>
                  </a:lnTo>
                  <a:lnTo>
                    <a:pt x="21173" y="7540"/>
                  </a:lnTo>
                  <a:lnTo>
                    <a:pt x="21173" y="7180"/>
                  </a:lnTo>
                  <a:lnTo>
                    <a:pt x="21495" y="6994"/>
                  </a:lnTo>
                  <a:lnTo>
                    <a:pt x="21814" y="7178"/>
                  </a:lnTo>
                  <a:lnTo>
                    <a:pt x="21814" y="7537"/>
                  </a:lnTo>
                  <a:lnTo>
                    <a:pt x="21495" y="7355"/>
                  </a:lnTo>
                  <a:close/>
                  <a:moveTo>
                    <a:pt x="21814" y="7556"/>
                  </a:moveTo>
                  <a:lnTo>
                    <a:pt x="21814" y="7923"/>
                  </a:lnTo>
                  <a:lnTo>
                    <a:pt x="21495" y="8109"/>
                  </a:lnTo>
                  <a:lnTo>
                    <a:pt x="21173" y="7923"/>
                  </a:lnTo>
                  <a:lnTo>
                    <a:pt x="21173" y="7556"/>
                  </a:lnTo>
                  <a:lnTo>
                    <a:pt x="21495" y="7372"/>
                  </a:lnTo>
                  <a:lnTo>
                    <a:pt x="21814" y="7556"/>
                  </a:lnTo>
                  <a:close/>
                  <a:moveTo>
                    <a:pt x="21495" y="6977"/>
                  </a:moveTo>
                  <a:lnTo>
                    <a:pt x="21495" y="6977"/>
                  </a:lnTo>
                  <a:lnTo>
                    <a:pt x="21495" y="6977"/>
                  </a:lnTo>
                  <a:lnTo>
                    <a:pt x="21173" y="6793"/>
                  </a:lnTo>
                  <a:lnTo>
                    <a:pt x="21173" y="6427"/>
                  </a:lnTo>
                  <a:lnTo>
                    <a:pt x="21471" y="6254"/>
                  </a:lnTo>
                  <a:lnTo>
                    <a:pt x="21495" y="6242"/>
                  </a:lnTo>
                  <a:lnTo>
                    <a:pt x="21523" y="6259"/>
                  </a:lnTo>
                  <a:lnTo>
                    <a:pt x="21814" y="6427"/>
                  </a:lnTo>
                  <a:lnTo>
                    <a:pt x="21814" y="6793"/>
                  </a:lnTo>
                  <a:lnTo>
                    <a:pt x="21594" y="6920"/>
                  </a:lnTo>
                  <a:lnTo>
                    <a:pt x="21495" y="6977"/>
                  </a:lnTo>
                  <a:close/>
                  <a:moveTo>
                    <a:pt x="21162" y="6415"/>
                  </a:moveTo>
                  <a:lnTo>
                    <a:pt x="20904" y="6566"/>
                  </a:lnTo>
                  <a:lnTo>
                    <a:pt x="20843" y="6601"/>
                  </a:lnTo>
                  <a:lnTo>
                    <a:pt x="20528" y="6419"/>
                  </a:lnTo>
                  <a:lnTo>
                    <a:pt x="20847" y="6235"/>
                  </a:lnTo>
                  <a:lnTo>
                    <a:pt x="20847" y="6235"/>
                  </a:lnTo>
                  <a:lnTo>
                    <a:pt x="20847" y="5866"/>
                  </a:lnTo>
                  <a:lnTo>
                    <a:pt x="21029" y="5973"/>
                  </a:lnTo>
                  <a:lnTo>
                    <a:pt x="21162" y="6048"/>
                  </a:lnTo>
                  <a:lnTo>
                    <a:pt x="21162" y="6415"/>
                  </a:lnTo>
                  <a:close/>
                  <a:moveTo>
                    <a:pt x="20514" y="6788"/>
                  </a:moveTo>
                  <a:lnTo>
                    <a:pt x="20514" y="6790"/>
                  </a:lnTo>
                  <a:lnTo>
                    <a:pt x="20514" y="6788"/>
                  </a:lnTo>
                  <a:lnTo>
                    <a:pt x="20365" y="6876"/>
                  </a:lnTo>
                  <a:lnTo>
                    <a:pt x="20198" y="6975"/>
                  </a:lnTo>
                  <a:lnTo>
                    <a:pt x="20198" y="6611"/>
                  </a:lnTo>
                  <a:lnTo>
                    <a:pt x="20514" y="6427"/>
                  </a:lnTo>
                  <a:lnTo>
                    <a:pt x="20514" y="6429"/>
                  </a:lnTo>
                  <a:lnTo>
                    <a:pt x="20517" y="6427"/>
                  </a:lnTo>
                  <a:lnTo>
                    <a:pt x="20836" y="6611"/>
                  </a:lnTo>
                  <a:lnTo>
                    <a:pt x="20836" y="6972"/>
                  </a:lnTo>
                  <a:lnTo>
                    <a:pt x="20514" y="6788"/>
                  </a:lnTo>
                  <a:close/>
                  <a:moveTo>
                    <a:pt x="20836" y="6991"/>
                  </a:moveTo>
                  <a:lnTo>
                    <a:pt x="20836" y="7358"/>
                  </a:lnTo>
                  <a:lnTo>
                    <a:pt x="20517" y="7542"/>
                  </a:lnTo>
                  <a:lnTo>
                    <a:pt x="20439" y="7500"/>
                  </a:lnTo>
                  <a:lnTo>
                    <a:pt x="20198" y="7358"/>
                  </a:lnTo>
                  <a:lnTo>
                    <a:pt x="20198" y="6989"/>
                  </a:lnTo>
                  <a:lnTo>
                    <a:pt x="20306" y="6925"/>
                  </a:lnTo>
                  <a:lnTo>
                    <a:pt x="20514" y="6805"/>
                  </a:lnTo>
                  <a:lnTo>
                    <a:pt x="20836" y="6991"/>
                  </a:lnTo>
                  <a:close/>
                  <a:moveTo>
                    <a:pt x="20836" y="5845"/>
                  </a:moveTo>
                  <a:lnTo>
                    <a:pt x="20514" y="5661"/>
                  </a:lnTo>
                  <a:lnTo>
                    <a:pt x="20514" y="5661"/>
                  </a:lnTo>
                  <a:lnTo>
                    <a:pt x="20514" y="5661"/>
                  </a:lnTo>
                  <a:lnTo>
                    <a:pt x="20365" y="5748"/>
                  </a:lnTo>
                  <a:lnTo>
                    <a:pt x="20198" y="5845"/>
                  </a:lnTo>
                  <a:lnTo>
                    <a:pt x="20198" y="5481"/>
                  </a:lnTo>
                  <a:lnTo>
                    <a:pt x="20273" y="5436"/>
                  </a:lnTo>
                  <a:lnTo>
                    <a:pt x="20517" y="5297"/>
                  </a:lnTo>
                  <a:lnTo>
                    <a:pt x="20649" y="5372"/>
                  </a:lnTo>
                  <a:lnTo>
                    <a:pt x="20836" y="5481"/>
                  </a:lnTo>
                  <a:lnTo>
                    <a:pt x="20836" y="5845"/>
                  </a:lnTo>
                  <a:close/>
                  <a:moveTo>
                    <a:pt x="20306" y="5796"/>
                  </a:moveTo>
                  <a:lnTo>
                    <a:pt x="20514" y="5675"/>
                  </a:lnTo>
                  <a:lnTo>
                    <a:pt x="20836" y="5862"/>
                  </a:lnTo>
                  <a:lnTo>
                    <a:pt x="20836" y="6228"/>
                  </a:lnTo>
                  <a:lnTo>
                    <a:pt x="20517" y="6412"/>
                  </a:lnTo>
                  <a:lnTo>
                    <a:pt x="20514" y="6410"/>
                  </a:lnTo>
                  <a:lnTo>
                    <a:pt x="20514" y="6410"/>
                  </a:lnTo>
                  <a:lnTo>
                    <a:pt x="20198" y="6228"/>
                  </a:lnTo>
                  <a:lnTo>
                    <a:pt x="20198" y="5859"/>
                  </a:lnTo>
                  <a:lnTo>
                    <a:pt x="20306" y="5796"/>
                  </a:lnTo>
                  <a:close/>
                  <a:moveTo>
                    <a:pt x="20181" y="6616"/>
                  </a:moveTo>
                  <a:lnTo>
                    <a:pt x="20181" y="6982"/>
                  </a:lnTo>
                  <a:lnTo>
                    <a:pt x="19867" y="7166"/>
                  </a:lnTo>
                  <a:lnTo>
                    <a:pt x="19664" y="7050"/>
                  </a:lnTo>
                  <a:lnTo>
                    <a:pt x="19550" y="6984"/>
                  </a:lnTo>
                  <a:lnTo>
                    <a:pt x="19782" y="6852"/>
                  </a:lnTo>
                  <a:lnTo>
                    <a:pt x="19869" y="6802"/>
                  </a:lnTo>
                  <a:lnTo>
                    <a:pt x="19869" y="6802"/>
                  </a:lnTo>
                  <a:lnTo>
                    <a:pt x="19869" y="6434"/>
                  </a:lnTo>
                  <a:lnTo>
                    <a:pt x="20181" y="6616"/>
                  </a:lnTo>
                  <a:close/>
                  <a:moveTo>
                    <a:pt x="19536" y="7355"/>
                  </a:moveTo>
                  <a:lnTo>
                    <a:pt x="19536" y="7355"/>
                  </a:lnTo>
                  <a:lnTo>
                    <a:pt x="19534" y="7355"/>
                  </a:lnTo>
                  <a:lnTo>
                    <a:pt x="19413" y="7426"/>
                  </a:lnTo>
                  <a:lnTo>
                    <a:pt x="19217" y="7540"/>
                  </a:lnTo>
                  <a:lnTo>
                    <a:pt x="19217" y="7178"/>
                  </a:lnTo>
                  <a:lnTo>
                    <a:pt x="19538" y="6994"/>
                  </a:lnTo>
                  <a:lnTo>
                    <a:pt x="19855" y="7176"/>
                  </a:lnTo>
                  <a:lnTo>
                    <a:pt x="19855" y="7540"/>
                  </a:lnTo>
                  <a:lnTo>
                    <a:pt x="19536" y="7355"/>
                  </a:lnTo>
                  <a:close/>
                  <a:moveTo>
                    <a:pt x="19855" y="7556"/>
                  </a:moveTo>
                  <a:lnTo>
                    <a:pt x="19855" y="7923"/>
                  </a:lnTo>
                  <a:lnTo>
                    <a:pt x="19536" y="8109"/>
                  </a:lnTo>
                  <a:lnTo>
                    <a:pt x="19345" y="7996"/>
                  </a:lnTo>
                  <a:lnTo>
                    <a:pt x="19217" y="7923"/>
                  </a:lnTo>
                  <a:lnTo>
                    <a:pt x="19217" y="7556"/>
                  </a:lnTo>
                  <a:lnTo>
                    <a:pt x="19382" y="7459"/>
                  </a:lnTo>
                  <a:lnTo>
                    <a:pt x="19536" y="7372"/>
                  </a:lnTo>
                  <a:lnTo>
                    <a:pt x="19798" y="7523"/>
                  </a:lnTo>
                  <a:lnTo>
                    <a:pt x="19855" y="7556"/>
                  </a:lnTo>
                  <a:close/>
                  <a:moveTo>
                    <a:pt x="19855" y="6410"/>
                  </a:moveTo>
                  <a:lnTo>
                    <a:pt x="19536" y="6226"/>
                  </a:lnTo>
                  <a:lnTo>
                    <a:pt x="19536" y="6226"/>
                  </a:lnTo>
                  <a:lnTo>
                    <a:pt x="19534" y="6226"/>
                  </a:lnTo>
                  <a:lnTo>
                    <a:pt x="19217" y="6410"/>
                  </a:lnTo>
                  <a:lnTo>
                    <a:pt x="19217" y="6048"/>
                  </a:lnTo>
                  <a:lnTo>
                    <a:pt x="19536" y="5864"/>
                  </a:lnTo>
                  <a:lnTo>
                    <a:pt x="19699" y="5956"/>
                  </a:lnTo>
                  <a:lnTo>
                    <a:pt x="19855" y="6048"/>
                  </a:lnTo>
                  <a:lnTo>
                    <a:pt x="19855" y="6410"/>
                  </a:lnTo>
                  <a:close/>
                  <a:moveTo>
                    <a:pt x="19536" y="6242"/>
                  </a:moveTo>
                  <a:lnTo>
                    <a:pt x="19855" y="6427"/>
                  </a:lnTo>
                  <a:lnTo>
                    <a:pt x="19855" y="6793"/>
                  </a:lnTo>
                  <a:lnTo>
                    <a:pt x="19536" y="6977"/>
                  </a:lnTo>
                  <a:lnTo>
                    <a:pt x="19217" y="6793"/>
                  </a:lnTo>
                  <a:lnTo>
                    <a:pt x="19217" y="6427"/>
                  </a:lnTo>
                  <a:lnTo>
                    <a:pt x="19536" y="6242"/>
                  </a:lnTo>
                  <a:close/>
                  <a:moveTo>
                    <a:pt x="19205" y="6415"/>
                  </a:moveTo>
                  <a:lnTo>
                    <a:pt x="18886" y="6601"/>
                  </a:lnTo>
                  <a:lnTo>
                    <a:pt x="18572" y="6419"/>
                  </a:lnTo>
                  <a:lnTo>
                    <a:pt x="18889" y="6235"/>
                  </a:lnTo>
                  <a:lnTo>
                    <a:pt x="18889" y="6235"/>
                  </a:lnTo>
                  <a:lnTo>
                    <a:pt x="18889" y="5866"/>
                  </a:lnTo>
                  <a:lnTo>
                    <a:pt x="18988" y="5921"/>
                  </a:lnTo>
                  <a:lnTo>
                    <a:pt x="19205" y="6051"/>
                  </a:lnTo>
                  <a:lnTo>
                    <a:pt x="19205" y="6415"/>
                  </a:lnTo>
                  <a:close/>
                  <a:moveTo>
                    <a:pt x="18648" y="6840"/>
                  </a:moveTo>
                  <a:lnTo>
                    <a:pt x="18560" y="6788"/>
                  </a:lnTo>
                  <a:lnTo>
                    <a:pt x="18560" y="6788"/>
                  </a:lnTo>
                  <a:lnTo>
                    <a:pt x="18560" y="6788"/>
                  </a:lnTo>
                  <a:lnTo>
                    <a:pt x="18241" y="6972"/>
                  </a:lnTo>
                  <a:lnTo>
                    <a:pt x="18241" y="6609"/>
                  </a:lnTo>
                  <a:lnTo>
                    <a:pt x="18558" y="6427"/>
                  </a:lnTo>
                  <a:lnTo>
                    <a:pt x="18560" y="6429"/>
                  </a:lnTo>
                  <a:lnTo>
                    <a:pt x="18560" y="6427"/>
                  </a:lnTo>
                  <a:lnTo>
                    <a:pt x="18877" y="6611"/>
                  </a:lnTo>
                  <a:lnTo>
                    <a:pt x="18877" y="6972"/>
                  </a:lnTo>
                  <a:lnTo>
                    <a:pt x="18648" y="6840"/>
                  </a:lnTo>
                  <a:close/>
                  <a:moveTo>
                    <a:pt x="18877" y="6989"/>
                  </a:moveTo>
                  <a:lnTo>
                    <a:pt x="18877" y="7358"/>
                  </a:lnTo>
                  <a:lnTo>
                    <a:pt x="18581" y="7530"/>
                  </a:lnTo>
                  <a:lnTo>
                    <a:pt x="18560" y="7542"/>
                  </a:lnTo>
                  <a:lnTo>
                    <a:pt x="18239" y="7358"/>
                  </a:lnTo>
                  <a:lnTo>
                    <a:pt x="18239" y="6989"/>
                  </a:lnTo>
                  <a:lnTo>
                    <a:pt x="18560" y="6805"/>
                  </a:lnTo>
                  <a:lnTo>
                    <a:pt x="18593" y="6824"/>
                  </a:lnTo>
                  <a:lnTo>
                    <a:pt x="18877" y="6989"/>
                  </a:lnTo>
                  <a:close/>
                  <a:moveTo>
                    <a:pt x="18877" y="5843"/>
                  </a:moveTo>
                  <a:lnTo>
                    <a:pt x="18648" y="5713"/>
                  </a:lnTo>
                  <a:lnTo>
                    <a:pt x="18560" y="5661"/>
                  </a:lnTo>
                  <a:lnTo>
                    <a:pt x="18560" y="5661"/>
                  </a:lnTo>
                  <a:lnTo>
                    <a:pt x="18560" y="5661"/>
                  </a:lnTo>
                  <a:lnTo>
                    <a:pt x="18241" y="5843"/>
                  </a:lnTo>
                  <a:lnTo>
                    <a:pt x="18241" y="5479"/>
                  </a:lnTo>
                  <a:lnTo>
                    <a:pt x="18267" y="5465"/>
                  </a:lnTo>
                  <a:lnTo>
                    <a:pt x="18558" y="5297"/>
                  </a:lnTo>
                  <a:lnTo>
                    <a:pt x="18759" y="5413"/>
                  </a:lnTo>
                  <a:lnTo>
                    <a:pt x="18877" y="5481"/>
                  </a:lnTo>
                  <a:lnTo>
                    <a:pt x="18877" y="5843"/>
                  </a:lnTo>
                  <a:close/>
                  <a:moveTo>
                    <a:pt x="18560" y="5675"/>
                  </a:moveTo>
                  <a:lnTo>
                    <a:pt x="18593" y="5696"/>
                  </a:lnTo>
                  <a:lnTo>
                    <a:pt x="18877" y="5859"/>
                  </a:lnTo>
                  <a:lnTo>
                    <a:pt x="18877" y="6228"/>
                  </a:lnTo>
                  <a:lnTo>
                    <a:pt x="18560" y="6412"/>
                  </a:lnTo>
                  <a:lnTo>
                    <a:pt x="18560" y="6410"/>
                  </a:lnTo>
                  <a:lnTo>
                    <a:pt x="18558" y="6412"/>
                  </a:lnTo>
                  <a:lnTo>
                    <a:pt x="18239" y="6228"/>
                  </a:lnTo>
                  <a:lnTo>
                    <a:pt x="18239" y="5859"/>
                  </a:lnTo>
                  <a:lnTo>
                    <a:pt x="18241" y="5859"/>
                  </a:lnTo>
                  <a:lnTo>
                    <a:pt x="18241" y="5859"/>
                  </a:lnTo>
                  <a:lnTo>
                    <a:pt x="18560" y="5675"/>
                  </a:lnTo>
                  <a:close/>
                  <a:moveTo>
                    <a:pt x="18227" y="6613"/>
                  </a:moveTo>
                  <a:lnTo>
                    <a:pt x="18227" y="6982"/>
                  </a:lnTo>
                  <a:lnTo>
                    <a:pt x="18227" y="6982"/>
                  </a:lnTo>
                  <a:lnTo>
                    <a:pt x="18118" y="7046"/>
                  </a:lnTo>
                  <a:lnTo>
                    <a:pt x="17910" y="7164"/>
                  </a:lnTo>
                  <a:lnTo>
                    <a:pt x="17594" y="6984"/>
                  </a:lnTo>
                  <a:lnTo>
                    <a:pt x="17804" y="6864"/>
                  </a:lnTo>
                  <a:lnTo>
                    <a:pt x="17913" y="6802"/>
                  </a:lnTo>
                  <a:lnTo>
                    <a:pt x="17913" y="6802"/>
                  </a:lnTo>
                  <a:lnTo>
                    <a:pt x="17913" y="6434"/>
                  </a:lnTo>
                  <a:lnTo>
                    <a:pt x="18227" y="6613"/>
                  </a:lnTo>
                  <a:close/>
                  <a:moveTo>
                    <a:pt x="17580" y="7355"/>
                  </a:moveTo>
                  <a:lnTo>
                    <a:pt x="17580" y="7355"/>
                  </a:lnTo>
                  <a:lnTo>
                    <a:pt x="17580" y="7355"/>
                  </a:lnTo>
                  <a:lnTo>
                    <a:pt x="17258" y="7540"/>
                  </a:lnTo>
                  <a:lnTo>
                    <a:pt x="17258" y="7180"/>
                  </a:lnTo>
                  <a:lnTo>
                    <a:pt x="17580" y="6994"/>
                  </a:lnTo>
                  <a:lnTo>
                    <a:pt x="17899" y="7178"/>
                  </a:lnTo>
                  <a:lnTo>
                    <a:pt x="17899" y="7537"/>
                  </a:lnTo>
                  <a:lnTo>
                    <a:pt x="17580" y="7355"/>
                  </a:lnTo>
                  <a:close/>
                  <a:moveTo>
                    <a:pt x="17899" y="7556"/>
                  </a:moveTo>
                  <a:lnTo>
                    <a:pt x="17899" y="7923"/>
                  </a:lnTo>
                  <a:lnTo>
                    <a:pt x="17580" y="8109"/>
                  </a:lnTo>
                  <a:lnTo>
                    <a:pt x="17258" y="7923"/>
                  </a:lnTo>
                  <a:lnTo>
                    <a:pt x="17258" y="7556"/>
                  </a:lnTo>
                  <a:lnTo>
                    <a:pt x="17580" y="7372"/>
                  </a:lnTo>
                  <a:lnTo>
                    <a:pt x="17899" y="7556"/>
                  </a:lnTo>
                  <a:close/>
                  <a:moveTo>
                    <a:pt x="17580" y="6977"/>
                  </a:moveTo>
                  <a:lnTo>
                    <a:pt x="17258" y="6793"/>
                  </a:lnTo>
                  <a:lnTo>
                    <a:pt x="17258" y="6427"/>
                  </a:lnTo>
                  <a:lnTo>
                    <a:pt x="17558" y="6254"/>
                  </a:lnTo>
                  <a:lnTo>
                    <a:pt x="17580" y="6242"/>
                  </a:lnTo>
                  <a:lnTo>
                    <a:pt x="17608" y="6259"/>
                  </a:lnTo>
                  <a:lnTo>
                    <a:pt x="17899" y="6427"/>
                  </a:lnTo>
                  <a:lnTo>
                    <a:pt x="17899" y="6793"/>
                  </a:lnTo>
                  <a:lnTo>
                    <a:pt x="17681" y="6920"/>
                  </a:lnTo>
                  <a:lnTo>
                    <a:pt x="17580" y="6977"/>
                  </a:lnTo>
                  <a:lnTo>
                    <a:pt x="17580" y="6977"/>
                  </a:lnTo>
                  <a:lnTo>
                    <a:pt x="17580" y="6977"/>
                  </a:lnTo>
                  <a:close/>
                  <a:moveTo>
                    <a:pt x="17246" y="6415"/>
                  </a:moveTo>
                  <a:lnTo>
                    <a:pt x="16991" y="6566"/>
                  </a:lnTo>
                  <a:lnTo>
                    <a:pt x="16930" y="6601"/>
                  </a:lnTo>
                  <a:lnTo>
                    <a:pt x="16613" y="6419"/>
                  </a:lnTo>
                  <a:lnTo>
                    <a:pt x="16934" y="6235"/>
                  </a:lnTo>
                  <a:lnTo>
                    <a:pt x="16934" y="6235"/>
                  </a:lnTo>
                  <a:lnTo>
                    <a:pt x="16934" y="5866"/>
                  </a:lnTo>
                  <a:lnTo>
                    <a:pt x="17116" y="5973"/>
                  </a:lnTo>
                  <a:lnTo>
                    <a:pt x="17246" y="6048"/>
                  </a:lnTo>
                  <a:lnTo>
                    <a:pt x="17246" y="6415"/>
                  </a:lnTo>
                  <a:close/>
                  <a:moveTo>
                    <a:pt x="16601" y="6788"/>
                  </a:moveTo>
                  <a:lnTo>
                    <a:pt x="16601" y="6790"/>
                  </a:lnTo>
                  <a:lnTo>
                    <a:pt x="16599" y="6788"/>
                  </a:lnTo>
                  <a:lnTo>
                    <a:pt x="16450" y="6876"/>
                  </a:lnTo>
                  <a:lnTo>
                    <a:pt x="16282" y="6975"/>
                  </a:lnTo>
                  <a:lnTo>
                    <a:pt x="16282" y="6611"/>
                  </a:lnTo>
                  <a:lnTo>
                    <a:pt x="16599" y="6427"/>
                  </a:lnTo>
                  <a:lnTo>
                    <a:pt x="16599" y="6429"/>
                  </a:lnTo>
                  <a:lnTo>
                    <a:pt x="16601" y="6427"/>
                  </a:lnTo>
                  <a:lnTo>
                    <a:pt x="16923" y="6611"/>
                  </a:lnTo>
                  <a:lnTo>
                    <a:pt x="16923" y="6972"/>
                  </a:lnTo>
                  <a:lnTo>
                    <a:pt x="16601" y="6788"/>
                  </a:lnTo>
                  <a:close/>
                  <a:moveTo>
                    <a:pt x="16923" y="6991"/>
                  </a:moveTo>
                  <a:lnTo>
                    <a:pt x="16923" y="7358"/>
                  </a:lnTo>
                  <a:lnTo>
                    <a:pt x="16601" y="7542"/>
                  </a:lnTo>
                  <a:lnTo>
                    <a:pt x="16526" y="7500"/>
                  </a:lnTo>
                  <a:lnTo>
                    <a:pt x="16282" y="7358"/>
                  </a:lnTo>
                  <a:lnTo>
                    <a:pt x="16282" y="6989"/>
                  </a:lnTo>
                  <a:lnTo>
                    <a:pt x="16393" y="6925"/>
                  </a:lnTo>
                  <a:lnTo>
                    <a:pt x="16601" y="6805"/>
                  </a:lnTo>
                  <a:lnTo>
                    <a:pt x="16923" y="6991"/>
                  </a:lnTo>
                  <a:close/>
                  <a:moveTo>
                    <a:pt x="16923" y="5845"/>
                  </a:moveTo>
                  <a:lnTo>
                    <a:pt x="16601" y="5661"/>
                  </a:lnTo>
                  <a:lnTo>
                    <a:pt x="16601" y="5661"/>
                  </a:lnTo>
                  <a:lnTo>
                    <a:pt x="16599" y="5661"/>
                  </a:lnTo>
                  <a:lnTo>
                    <a:pt x="16450" y="5748"/>
                  </a:lnTo>
                  <a:lnTo>
                    <a:pt x="16282" y="5845"/>
                  </a:lnTo>
                  <a:lnTo>
                    <a:pt x="16282" y="5481"/>
                  </a:lnTo>
                  <a:lnTo>
                    <a:pt x="16358" y="5436"/>
                  </a:lnTo>
                  <a:lnTo>
                    <a:pt x="16601" y="5297"/>
                  </a:lnTo>
                  <a:lnTo>
                    <a:pt x="16734" y="5372"/>
                  </a:lnTo>
                  <a:lnTo>
                    <a:pt x="16923" y="5481"/>
                  </a:lnTo>
                  <a:lnTo>
                    <a:pt x="16923" y="5845"/>
                  </a:lnTo>
                  <a:close/>
                  <a:moveTo>
                    <a:pt x="16393" y="5796"/>
                  </a:moveTo>
                  <a:lnTo>
                    <a:pt x="16601" y="5675"/>
                  </a:lnTo>
                  <a:lnTo>
                    <a:pt x="16923" y="5862"/>
                  </a:lnTo>
                  <a:lnTo>
                    <a:pt x="16923" y="6228"/>
                  </a:lnTo>
                  <a:lnTo>
                    <a:pt x="16601" y="6412"/>
                  </a:lnTo>
                  <a:lnTo>
                    <a:pt x="16599" y="6410"/>
                  </a:lnTo>
                  <a:lnTo>
                    <a:pt x="16599" y="6410"/>
                  </a:lnTo>
                  <a:lnTo>
                    <a:pt x="16282" y="6228"/>
                  </a:lnTo>
                  <a:lnTo>
                    <a:pt x="16282" y="5859"/>
                  </a:lnTo>
                  <a:lnTo>
                    <a:pt x="16393" y="5796"/>
                  </a:lnTo>
                  <a:close/>
                  <a:moveTo>
                    <a:pt x="16271" y="6616"/>
                  </a:moveTo>
                  <a:lnTo>
                    <a:pt x="16271" y="6982"/>
                  </a:lnTo>
                  <a:lnTo>
                    <a:pt x="15952" y="7166"/>
                  </a:lnTo>
                  <a:lnTo>
                    <a:pt x="15637" y="6984"/>
                  </a:lnTo>
                  <a:lnTo>
                    <a:pt x="15954" y="6802"/>
                  </a:lnTo>
                  <a:lnTo>
                    <a:pt x="15954" y="6802"/>
                  </a:lnTo>
                  <a:lnTo>
                    <a:pt x="15954" y="6431"/>
                  </a:lnTo>
                  <a:lnTo>
                    <a:pt x="16271" y="6616"/>
                  </a:lnTo>
                  <a:close/>
                  <a:moveTo>
                    <a:pt x="15777" y="7445"/>
                  </a:moveTo>
                  <a:lnTo>
                    <a:pt x="15623" y="7355"/>
                  </a:lnTo>
                  <a:lnTo>
                    <a:pt x="15623" y="7355"/>
                  </a:lnTo>
                  <a:lnTo>
                    <a:pt x="15623" y="7355"/>
                  </a:lnTo>
                  <a:lnTo>
                    <a:pt x="15434" y="7464"/>
                  </a:lnTo>
                  <a:lnTo>
                    <a:pt x="15304" y="7540"/>
                  </a:lnTo>
                  <a:lnTo>
                    <a:pt x="15304" y="7178"/>
                  </a:lnTo>
                  <a:lnTo>
                    <a:pt x="15623" y="6994"/>
                  </a:lnTo>
                  <a:lnTo>
                    <a:pt x="15940" y="7176"/>
                  </a:lnTo>
                  <a:lnTo>
                    <a:pt x="15940" y="7537"/>
                  </a:lnTo>
                  <a:lnTo>
                    <a:pt x="15777" y="7445"/>
                  </a:lnTo>
                  <a:close/>
                  <a:moveTo>
                    <a:pt x="15940" y="7556"/>
                  </a:moveTo>
                  <a:lnTo>
                    <a:pt x="15940" y="7923"/>
                  </a:lnTo>
                  <a:lnTo>
                    <a:pt x="15763" y="8027"/>
                  </a:lnTo>
                  <a:lnTo>
                    <a:pt x="15623" y="8109"/>
                  </a:lnTo>
                  <a:lnTo>
                    <a:pt x="15304" y="7923"/>
                  </a:lnTo>
                  <a:lnTo>
                    <a:pt x="15304" y="7556"/>
                  </a:lnTo>
                  <a:lnTo>
                    <a:pt x="15325" y="7544"/>
                  </a:lnTo>
                  <a:lnTo>
                    <a:pt x="15623" y="7372"/>
                  </a:lnTo>
                  <a:lnTo>
                    <a:pt x="15713" y="7422"/>
                  </a:lnTo>
                  <a:lnTo>
                    <a:pt x="15940" y="7556"/>
                  </a:lnTo>
                  <a:close/>
                  <a:moveTo>
                    <a:pt x="15940" y="6410"/>
                  </a:moveTo>
                  <a:lnTo>
                    <a:pt x="15777" y="6315"/>
                  </a:lnTo>
                  <a:lnTo>
                    <a:pt x="15623" y="6226"/>
                  </a:lnTo>
                  <a:lnTo>
                    <a:pt x="15623" y="6226"/>
                  </a:lnTo>
                  <a:lnTo>
                    <a:pt x="15623" y="6226"/>
                  </a:lnTo>
                  <a:lnTo>
                    <a:pt x="15304" y="6410"/>
                  </a:lnTo>
                  <a:lnTo>
                    <a:pt x="15304" y="6048"/>
                  </a:lnTo>
                  <a:lnTo>
                    <a:pt x="15623" y="5862"/>
                  </a:lnTo>
                  <a:lnTo>
                    <a:pt x="15940" y="6048"/>
                  </a:lnTo>
                  <a:lnTo>
                    <a:pt x="15940" y="6410"/>
                  </a:lnTo>
                  <a:close/>
                  <a:moveTo>
                    <a:pt x="15623" y="6242"/>
                  </a:moveTo>
                  <a:lnTo>
                    <a:pt x="15940" y="6424"/>
                  </a:lnTo>
                  <a:lnTo>
                    <a:pt x="15940" y="6793"/>
                  </a:lnTo>
                  <a:lnTo>
                    <a:pt x="15623" y="6977"/>
                  </a:lnTo>
                  <a:lnTo>
                    <a:pt x="15304" y="6793"/>
                  </a:lnTo>
                  <a:lnTo>
                    <a:pt x="15304" y="6427"/>
                  </a:lnTo>
                  <a:lnTo>
                    <a:pt x="15623" y="6242"/>
                  </a:lnTo>
                  <a:close/>
                  <a:moveTo>
                    <a:pt x="15292" y="6415"/>
                  </a:moveTo>
                  <a:lnTo>
                    <a:pt x="14971" y="6601"/>
                  </a:lnTo>
                  <a:lnTo>
                    <a:pt x="14657" y="6419"/>
                  </a:lnTo>
                  <a:lnTo>
                    <a:pt x="14976" y="6235"/>
                  </a:lnTo>
                  <a:lnTo>
                    <a:pt x="14976" y="6235"/>
                  </a:lnTo>
                  <a:lnTo>
                    <a:pt x="14976" y="5866"/>
                  </a:lnTo>
                  <a:lnTo>
                    <a:pt x="15073" y="5921"/>
                  </a:lnTo>
                  <a:lnTo>
                    <a:pt x="15292" y="6051"/>
                  </a:lnTo>
                  <a:lnTo>
                    <a:pt x="15292" y="6415"/>
                  </a:lnTo>
                  <a:close/>
                  <a:moveTo>
                    <a:pt x="14732" y="6840"/>
                  </a:moveTo>
                  <a:lnTo>
                    <a:pt x="14645" y="6788"/>
                  </a:lnTo>
                  <a:lnTo>
                    <a:pt x="14645" y="6788"/>
                  </a:lnTo>
                  <a:lnTo>
                    <a:pt x="14645" y="6788"/>
                  </a:lnTo>
                  <a:lnTo>
                    <a:pt x="14326" y="6975"/>
                  </a:lnTo>
                  <a:lnTo>
                    <a:pt x="14326" y="6611"/>
                  </a:lnTo>
                  <a:lnTo>
                    <a:pt x="14643" y="6427"/>
                  </a:lnTo>
                  <a:lnTo>
                    <a:pt x="14645" y="6429"/>
                  </a:lnTo>
                  <a:lnTo>
                    <a:pt x="14645" y="6427"/>
                  </a:lnTo>
                  <a:lnTo>
                    <a:pt x="14962" y="6611"/>
                  </a:lnTo>
                  <a:lnTo>
                    <a:pt x="14962" y="6972"/>
                  </a:lnTo>
                  <a:lnTo>
                    <a:pt x="14732" y="6840"/>
                  </a:lnTo>
                  <a:close/>
                  <a:moveTo>
                    <a:pt x="14962" y="6989"/>
                  </a:moveTo>
                  <a:lnTo>
                    <a:pt x="14962" y="7358"/>
                  </a:lnTo>
                  <a:lnTo>
                    <a:pt x="14784" y="7459"/>
                  </a:lnTo>
                  <a:lnTo>
                    <a:pt x="14645" y="7542"/>
                  </a:lnTo>
                  <a:lnTo>
                    <a:pt x="14326" y="7358"/>
                  </a:lnTo>
                  <a:lnTo>
                    <a:pt x="14326" y="6989"/>
                  </a:lnTo>
                  <a:lnTo>
                    <a:pt x="14645" y="6805"/>
                  </a:lnTo>
                  <a:lnTo>
                    <a:pt x="14678" y="6824"/>
                  </a:lnTo>
                  <a:lnTo>
                    <a:pt x="14962" y="6989"/>
                  </a:lnTo>
                  <a:close/>
                  <a:moveTo>
                    <a:pt x="14962" y="5843"/>
                  </a:moveTo>
                  <a:lnTo>
                    <a:pt x="14735" y="5713"/>
                  </a:lnTo>
                  <a:lnTo>
                    <a:pt x="14645" y="5661"/>
                  </a:lnTo>
                  <a:lnTo>
                    <a:pt x="14645" y="5661"/>
                  </a:lnTo>
                  <a:lnTo>
                    <a:pt x="14645" y="5661"/>
                  </a:lnTo>
                  <a:lnTo>
                    <a:pt x="14326" y="5845"/>
                  </a:lnTo>
                  <a:lnTo>
                    <a:pt x="14326" y="5481"/>
                  </a:lnTo>
                  <a:lnTo>
                    <a:pt x="14487" y="5387"/>
                  </a:lnTo>
                  <a:lnTo>
                    <a:pt x="14643" y="5297"/>
                  </a:lnTo>
                  <a:lnTo>
                    <a:pt x="14846" y="5413"/>
                  </a:lnTo>
                  <a:lnTo>
                    <a:pt x="14962" y="5481"/>
                  </a:lnTo>
                  <a:lnTo>
                    <a:pt x="14962" y="5843"/>
                  </a:lnTo>
                  <a:close/>
                  <a:moveTo>
                    <a:pt x="14645" y="5675"/>
                  </a:moveTo>
                  <a:lnTo>
                    <a:pt x="14678" y="5696"/>
                  </a:lnTo>
                  <a:lnTo>
                    <a:pt x="14962" y="5859"/>
                  </a:lnTo>
                  <a:lnTo>
                    <a:pt x="14962" y="6228"/>
                  </a:lnTo>
                  <a:lnTo>
                    <a:pt x="14645" y="6410"/>
                  </a:lnTo>
                  <a:lnTo>
                    <a:pt x="14645" y="6410"/>
                  </a:lnTo>
                  <a:lnTo>
                    <a:pt x="14643" y="6412"/>
                  </a:lnTo>
                  <a:lnTo>
                    <a:pt x="14326" y="6228"/>
                  </a:lnTo>
                  <a:lnTo>
                    <a:pt x="14326" y="5859"/>
                  </a:lnTo>
                  <a:lnTo>
                    <a:pt x="14645" y="5675"/>
                  </a:lnTo>
                  <a:close/>
                  <a:moveTo>
                    <a:pt x="14309" y="6616"/>
                  </a:moveTo>
                  <a:lnTo>
                    <a:pt x="14309" y="6982"/>
                  </a:lnTo>
                  <a:lnTo>
                    <a:pt x="13995" y="7164"/>
                  </a:lnTo>
                  <a:lnTo>
                    <a:pt x="13681" y="6984"/>
                  </a:lnTo>
                  <a:lnTo>
                    <a:pt x="13889" y="6864"/>
                  </a:lnTo>
                  <a:lnTo>
                    <a:pt x="13997" y="6802"/>
                  </a:lnTo>
                  <a:lnTo>
                    <a:pt x="13997" y="6802"/>
                  </a:lnTo>
                  <a:lnTo>
                    <a:pt x="13997" y="6802"/>
                  </a:lnTo>
                  <a:lnTo>
                    <a:pt x="13997" y="6434"/>
                  </a:lnTo>
                  <a:lnTo>
                    <a:pt x="14309" y="6616"/>
                  </a:lnTo>
                  <a:close/>
                  <a:moveTo>
                    <a:pt x="13920" y="7502"/>
                  </a:moveTo>
                  <a:lnTo>
                    <a:pt x="13667" y="7355"/>
                  </a:lnTo>
                  <a:lnTo>
                    <a:pt x="13664" y="7355"/>
                  </a:lnTo>
                  <a:lnTo>
                    <a:pt x="13664" y="7355"/>
                  </a:lnTo>
                  <a:lnTo>
                    <a:pt x="13534" y="7431"/>
                  </a:lnTo>
                  <a:lnTo>
                    <a:pt x="13345" y="7540"/>
                  </a:lnTo>
                  <a:lnTo>
                    <a:pt x="13345" y="7180"/>
                  </a:lnTo>
                  <a:lnTo>
                    <a:pt x="13664" y="6994"/>
                  </a:lnTo>
                  <a:lnTo>
                    <a:pt x="13986" y="7178"/>
                  </a:lnTo>
                  <a:lnTo>
                    <a:pt x="13986" y="7540"/>
                  </a:lnTo>
                  <a:lnTo>
                    <a:pt x="13920" y="7502"/>
                  </a:lnTo>
                  <a:close/>
                  <a:moveTo>
                    <a:pt x="13986" y="7556"/>
                  </a:moveTo>
                  <a:lnTo>
                    <a:pt x="13986" y="7923"/>
                  </a:lnTo>
                  <a:lnTo>
                    <a:pt x="13664" y="8109"/>
                  </a:lnTo>
                  <a:lnTo>
                    <a:pt x="13345" y="7923"/>
                  </a:lnTo>
                  <a:lnTo>
                    <a:pt x="13345" y="7556"/>
                  </a:lnTo>
                  <a:lnTo>
                    <a:pt x="13523" y="7452"/>
                  </a:lnTo>
                  <a:lnTo>
                    <a:pt x="13664" y="7372"/>
                  </a:lnTo>
                  <a:lnTo>
                    <a:pt x="13986" y="7556"/>
                  </a:lnTo>
                  <a:close/>
                  <a:moveTo>
                    <a:pt x="13986" y="6410"/>
                  </a:moveTo>
                  <a:lnTo>
                    <a:pt x="13920" y="6372"/>
                  </a:lnTo>
                  <a:lnTo>
                    <a:pt x="13667" y="6226"/>
                  </a:lnTo>
                  <a:lnTo>
                    <a:pt x="13664" y="6226"/>
                  </a:lnTo>
                  <a:lnTo>
                    <a:pt x="13664" y="6226"/>
                  </a:lnTo>
                  <a:lnTo>
                    <a:pt x="13345" y="6410"/>
                  </a:lnTo>
                  <a:lnTo>
                    <a:pt x="13345" y="6051"/>
                  </a:lnTo>
                  <a:lnTo>
                    <a:pt x="13664" y="5864"/>
                  </a:lnTo>
                  <a:lnTo>
                    <a:pt x="13986" y="6048"/>
                  </a:lnTo>
                  <a:lnTo>
                    <a:pt x="13986" y="6410"/>
                  </a:lnTo>
                  <a:close/>
                  <a:moveTo>
                    <a:pt x="13664" y="6242"/>
                  </a:moveTo>
                  <a:lnTo>
                    <a:pt x="13986" y="6427"/>
                  </a:lnTo>
                  <a:lnTo>
                    <a:pt x="13986" y="6793"/>
                  </a:lnTo>
                  <a:lnTo>
                    <a:pt x="13766" y="6918"/>
                  </a:lnTo>
                  <a:lnTo>
                    <a:pt x="13667" y="6977"/>
                  </a:lnTo>
                  <a:lnTo>
                    <a:pt x="13664" y="6977"/>
                  </a:lnTo>
                  <a:lnTo>
                    <a:pt x="13664" y="6977"/>
                  </a:lnTo>
                  <a:lnTo>
                    <a:pt x="13345" y="6793"/>
                  </a:lnTo>
                  <a:lnTo>
                    <a:pt x="13345" y="6427"/>
                  </a:lnTo>
                  <a:lnTo>
                    <a:pt x="13664" y="6242"/>
                  </a:lnTo>
                  <a:close/>
                  <a:moveTo>
                    <a:pt x="13334" y="6415"/>
                  </a:moveTo>
                  <a:lnTo>
                    <a:pt x="13076" y="6566"/>
                  </a:lnTo>
                  <a:lnTo>
                    <a:pt x="13015" y="6601"/>
                  </a:lnTo>
                  <a:lnTo>
                    <a:pt x="12700" y="6419"/>
                  </a:lnTo>
                  <a:lnTo>
                    <a:pt x="13019" y="6235"/>
                  </a:lnTo>
                  <a:lnTo>
                    <a:pt x="13019" y="6235"/>
                  </a:lnTo>
                  <a:lnTo>
                    <a:pt x="13019" y="5866"/>
                  </a:lnTo>
                  <a:lnTo>
                    <a:pt x="13201" y="5973"/>
                  </a:lnTo>
                  <a:lnTo>
                    <a:pt x="13334" y="6048"/>
                  </a:lnTo>
                  <a:lnTo>
                    <a:pt x="13334" y="6415"/>
                  </a:lnTo>
                  <a:close/>
                  <a:moveTo>
                    <a:pt x="12686" y="6788"/>
                  </a:moveTo>
                  <a:lnTo>
                    <a:pt x="12686" y="6788"/>
                  </a:lnTo>
                  <a:lnTo>
                    <a:pt x="12686" y="6788"/>
                  </a:lnTo>
                  <a:lnTo>
                    <a:pt x="12667" y="6800"/>
                  </a:lnTo>
                  <a:lnTo>
                    <a:pt x="12367" y="6972"/>
                  </a:lnTo>
                  <a:lnTo>
                    <a:pt x="12367" y="6611"/>
                  </a:lnTo>
                  <a:lnTo>
                    <a:pt x="12684" y="6427"/>
                  </a:lnTo>
                  <a:lnTo>
                    <a:pt x="12686" y="6429"/>
                  </a:lnTo>
                  <a:lnTo>
                    <a:pt x="12686" y="6427"/>
                  </a:lnTo>
                  <a:lnTo>
                    <a:pt x="13007" y="6611"/>
                  </a:lnTo>
                  <a:lnTo>
                    <a:pt x="13007" y="6972"/>
                  </a:lnTo>
                  <a:lnTo>
                    <a:pt x="12686" y="6788"/>
                  </a:lnTo>
                  <a:close/>
                  <a:moveTo>
                    <a:pt x="13007" y="6991"/>
                  </a:moveTo>
                  <a:lnTo>
                    <a:pt x="13007" y="7358"/>
                  </a:lnTo>
                  <a:lnTo>
                    <a:pt x="12686" y="7542"/>
                  </a:lnTo>
                  <a:lnTo>
                    <a:pt x="12610" y="7500"/>
                  </a:lnTo>
                  <a:lnTo>
                    <a:pt x="12367" y="7358"/>
                  </a:lnTo>
                  <a:lnTo>
                    <a:pt x="12367" y="6989"/>
                  </a:lnTo>
                  <a:lnTo>
                    <a:pt x="12662" y="6819"/>
                  </a:lnTo>
                  <a:lnTo>
                    <a:pt x="12686" y="6805"/>
                  </a:lnTo>
                  <a:lnTo>
                    <a:pt x="13007" y="6991"/>
                  </a:lnTo>
                  <a:close/>
                  <a:moveTo>
                    <a:pt x="13007" y="5845"/>
                  </a:moveTo>
                  <a:lnTo>
                    <a:pt x="12686" y="5661"/>
                  </a:lnTo>
                  <a:lnTo>
                    <a:pt x="12686" y="5661"/>
                  </a:lnTo>
                  <a:lnTo>
                    <a:pt x="12686" y="5661"/>
                  </a:lnTo>
                  <a:lnTo>
                    <a:pt x="12667" y="5670"/>
                  </a:lnTo>
                  <a:lnTo>
                    <a:pt x="12367" y="5843"/>
                  </a:lnTo>
                  <a:lnTo>
                    <a:pt x="12367" y="5481"/>
                  </a:lnTo>
                  <a:lnTo>
                    <a:pt x="12504" y="5401"/>
                  </a:lnTo>
                  <a:lnTo>
                    <a:pt x="12686" y="5294"/>
                  </a:lnTo>
                  <a:lnTo>
                    <a:pt x="12818" y="5372"/>
                  </a:lnTo>
                  <a:lnTo>
                    <a:pt x="13007" y="5481"/>
                  </a:lnTo>
                  <a:lnTo>
                    <a:pt x="13007" y="5845"/>
                  </a:lnTo>
                  <a:close/>
                  <a:moveTo>
                    <a:pt x="12662" y="5689"/>
                  </a:moveTo>
                  <a:lnTo>
                    <a:pt x="12686" y="5675"/>
                  </a:lnTo>
                  <a:lnTo>
                    <a:pt x="13007" y="5862"/>
                  </a:lnTo>
                  <a:lnTo>
                    <a:pt x="13007" y="6228"/>
                  </a:lnTo>
                  <a:lnTo>
                    <a:pt x="12688" y="6412"/>
                  </a:lnTo>
                  <a:lnTo>
                    <a:pt x="12686" y="6410"/>
                  </a:lnTo>
                  <a:lnTo>
                    <a:pt x="12686" y="6410"/>
                  </a:lnTo>
                  <a:lnTo>
                    <a:pt x="12367" y="6228"/>
                  </a:lnTo>
                  <a:lnTo>
                    <a:pt x="12367" y="5859"/>
                  </a:lnTo>
                  <a:lnTo>
                    <a:pt x="12662" y="5689"/>
                  </a:lnTo>
                  <a:close/>
                  <a:moveTo>
                    <a:pt x="12353" y="6616"/>
                  </a:moveTo>
                  <a:lnTo>
                    <a:pt x="12353" y="6982"/>
                  </a:lnTo>
                  <a:lnTo>
                    <a:pt x="12036" y="7164"/>
                  </a:lnTo>
                  <a:lnTo>
                    <a:pt x="11835" y="7050"/>
                  </a:lnTo>
                  <a:lnTo>
                    <a:pt x="11722" y="6984"/>
                  </a:lnTo>
                  <a:lnTo>
                    <a:pt x="11909" y="6878"/>
                  </a:lnTo>
                  <a:lnTo>
                    <a:pt x="12039" y="6802"/>
                  </a:lnTo>
                  <a:lnTo>
                    <a:pt x="12039" y="6802"/>
                  </a:lnTo>
                  <a:lnTo>
                    <a:pt x="12039" y="6434"/>
                  </a:lnTo>
                  <a:lnTo>
                    <a:pt x="12353" y="6616"/>
                  </a:lnTo>
                  <a:close/>
                  <a:moveTo>
                    <a:pt x="11708" y="8109"/>
                  </a:moveTo>
                  <a:lnTo>
                    <a:pt x="11514" y="7996"/>
                  </a:lnTo>
                  <a:lnTo>
                    <a:pt x="11389" y="7923"/>
                  </a:lnTo>
                  <a:lnTo>
                    <a:pt x="11389" y="7556"/>
                  </a:lnTo>
                  <a:lnTo>
                    <a:pt x="11680" y="7386"/>
                  </a:lnTo>
                  <a:lnTo>
                    <a:pt x="11706" y="7372"/>
                  </a:lnTo>
                  <a:lnTo>
                    <a:pt x="11859" y="7459"/>
                  </a:lnTo>
                  <a:lnTo>
                    <a:pt x="12027" y="7556"/>
                  </a:lnTo>
                  <a:lnTo>
                    <a:pt x="12027" y="7923"/>
                  </a:lnTo>
                  <a:lnTo>
                    <a:pt x="11708" y="8109"/>
                  </a:lnTo>
                  <a:close/>
                  <a:moveTo>
                    <a:pt x="11708" y="8121"/>
                  </a:moveTo>
                  <a:lnTo>
                    <a:pt x="11722" y="8131"/>
                  </a:lnTo>
                  <a:lnTo>
                    <a:pt x="12025" y="8308"/>
                  </a:lnTo>
                  <a:lnTo>
                    <a:pt x="12025" y="8667"/>
                  </a:lnTo>
                  <a:lnTo>
                    <a:pt x="11706" y="8485"/>
                  </a:lnTo>
                  <a:lnTo>
                    <a:pt x="11706" y="8485"/>
                  </a:lnTo>
                  <a:lnTo>
                    <a:pt x="11706" y="8485"/>
                  </a:lnTo>
                  <a:lnTo>
                    <a:pt x="11611" y="8539"/>
                  </a:lnTo>
                  <a:lnTo>
                    <a:pt x="11389" y="8669"/>
                  </a:lnTo>
                  <a:lnTo>
                    <a:pt x="11389" y="8308"/>
                  </a:lnTo>
                  <a:lnTo>
                    <a:pt x="11528" y="8225"/>
                  </a:lnTo>
                  <a:lnTo>
                    <a:pt x="11706" y="8123"/>
                  </a:lnTo>
                  <a:lnTo>
                    <a:pt x="11706" y="8123"/>
                  </a:lnTo>
                  <a:lnTo>
                    <a:pt x="11708" y="8123"/>
                  </a:lnTo>
                  <a:lnTo>
                    <a:pt x="11708" y="8121"/>
                  </a:lnTo>
                  <a:close/>
                  <a:moveTo>
                    <a:pt x="11389" y="7537"/>
                  </a:moveTo>
                  <a:lnTo>
                    <a:pt x="11389" y="7176"/>
                  </a:lnTo>
                  <a:lnTo>
                    <a:pt x="11708" y="6994"/>
                  </a:lnTo>
                  <a:lnTo>
                    <a:pt x="12025" y="7176"/>
                  </a:lnTo>
                  <a:lnTo>
                    <a:pt x="12025" y="7537"/>
                  </a:lnTo>
                  <a:lnTo>
                    <a:pt x="11706" y="7355"/>
                  </a:lnTo>
                  <a:lnTo>
                    <a:pt x="11706" y="7355"/>
                  </a:lnTo>
                  <a:lnTo>
                    <a:pt x="11706" y="7355"/>
                  </a:lnTo>
                  <a:lnTo>
                    <a:pt x="11684" y="7367"/>
                  </a:lnTo>
                  <a:lnTo>
                    <a:pt x="11389" y="7537"/>
                  </a:lnTo>
                  <a:close/>
                  <a:moveTo>
                    <a:pt x="11377" y="6415"/>
                  </a:moveTo>
                  <a:lnTo>
                    <a:pt x="11129" y="6559"/>
                  </a:lnTo>
                  <a:lnTo>
                    <a:pt x="11056" y="6601"/>
                  </a:lnTo>
                  <a:lnTo>
                    <a:pt x="10744" y="6419"/>
                  </a:lnTo>
                  <a:lnTo>
                    <a:pt x="11060" y="6235"/>
                  </a:lnTo>
                  <a:lnTo>
                    <a:pt x="11060" y="6235"/>
                  </a:lnTo>
                  <a:lnTo>
                    <a:pt x="11060" y="5866"/>
                  </a:lnTo>
                  <a:lnTo>
                    <a:pt x="11377" y="6051"/>
                  </a:lnTo>
                  <a:lnTo>
                    <a:pt x="11377" y="6415"/>
                  </a:lnTo>
                  <a:close/>
                  <a:moveTo>
                    <a:pt x="10819" y="6840"/>
                  </a:moveTo>
                  <a:lnTo>
                    <a:pt x="10730" y="6788"/>
                  </a:lnTo>
                  <a:lnTo>
                    <a:pt x="10730" y="6788"/>
                  </a:lnTo>
                  <a:lnTo>
                    <a:pt x="10730" y="6788"/>
                  </a:lnTo>
                  <a:lnTo>
                    <a:pt x="10411" y="6975"/>
                  </a:lnTo>
                  <a:lnTo>
                    <a:pt x="10411" y="6611"/>
                  </a:lnTo>
                  <a:lnTo>
                    <a:pt x="10730" y="6427"/>
                  </a:lnTo>
                  <a:lnTo>
                    <a:pt x="10730" y="6429"/>
                  </a:lnTo>
                  <a:lnTo>
                    <a:pt x="10732" y="6427"/>
                  </a:lnTo>
                  <a:lnTo>
                    <a:pt x="11046" y="6611"/>
                  </a:lnTo>
                  <a:lnTo>
                    <a:pt x="11046" y="6972"/>
                  </a:lnTo>
                  <a:lnTo>
                    <a:pt x="10819" y="6840"/>
                  </a:lnTo>
                  <a:close/>
                  <a:moveTo>
                    <a:pt x="11046" y="6989"/>
                  </a:moveTo>
                  <a:lnTo>
                    <a:pt x="11046" y="7358"/>
                  </a:lnTo>
                  <a:lnTo>
                    <a:pt x="10753" y="7530"/>
                  </a:lnTo>
                  <a:lnTo>
                    <a:pt x="10730" y="7542"/>
                  </a:lnTo>
                  <a:lnTo>
                    <a:pt x="10411" y="7358"/>
                  </a:lnTo>
                  <a:lnTo>
                    <a:pt x="10411" y="6989"/>
                  </a:lnTo>
                  <a:lnTo>
                    <a:pt x="10730" y="6805"/>
                  </a:lnTo>
                  <a:lnTo>
                    <a:pt x="10763" y="6824"/>
                  </a:lnTo>
                  <a:lnTo>
                    <a:pt x="11046" y="6989"/>
                  </a:lnTo>
                  <a:close/>
                  <a:moveTo>
                    <a:pt x="11046" y="5843"/>
                  </a:moveTo>
                  <a:lnTo>
                    <a:pt x="10819" y="5713"/>
                  </a:lnTo>
                  <a:lnTo>
                    <a:pt x="10730" y="5661"/>
                  </a:lnTo>
                  <a:lnTo>
                    <a:pt x="10730" y="5661"/>
                  </a:lnTo>
                  <a:lnTo>
                    <a:pt x="10730" y="5661"/>
                  </a:lnTo>
                  <a:lnTo>
                    <a:pt x="10411" y="5845"/>
                  </a:lnTo>
                  <a:lnTo>
                    <a:pt x="10411" y="5481"/>
                  </a:lnTo>
                  <a:lnTo>
                    <a:pt x="10437" y="5465"/>
                  </a:lnTo>
                  <a:lnTo>
                    <a:pt x="10730" y="5297"/>
                  </a:lnTo>
                  <a:lnTo>
                    <a:pt x="10931" y="5413"/>
                  </a:lnTo>
                  <a:lnTo>
                    <a:pt x="11046" y="5481"/>
                  </a:lnTo>
                  <a:lnTo>
                    <a:pt x="11046" y="5843"/>
                  </a:lnTo>
                  <a:close/>
                  <a:moveTo>
                    <a:pt x="10730" y="5675"/>
                  </a:moveTo>
                  <a:lnTo>
                    <a:pt x="10763" y="5696"/>
                  </a:lnTo>
                  <a:lnTo>
                    <a:pt x="11046" y="5859"/>
                  </a:lnTo>
                  <a:lnTo>
                    <a:pt x="11046" y="6228"/>
                  </a:lnTo>
                  <a:lnTo>
                    <a:pt x="10732" y="6412"/>
                  </a:lnTo>
                  <a:lnTo>
                    <a:pt x="10730" y="6410"/>
                  </a:lnTo>
                  <a:lnTo>
                    <a:pt x="10727" y="6412"/>
                  </a:lnTo>
                  <a:lnTo>
                    <a:pt x="10411" y="6228"/>
                  </a:lnTo>
                  <a:lnTo>
                    <a:pt x="10411" y="5859"/>
                  </a:lnTo>
                  <a:lnTo>
                    <a:pt x="10730" y="5675"/>
                  </a:lnTo>
                  <a:close/>
                  <a:moveTo>
                    <a:pt x="10397" y="6616"/>
                  </a:moveTo>
                  <a:lnTo>
                    <a:pt x="10397" y="6982"/>
                  </a:lnTo>
                  <a:lnTo>
                    <a:pt x="10080" y="7164"/>
                  </a:lnTo>
                  <a:lnTo>
                    <a:pt x="9766" y="6984"/>
                  </a:lnTo>
                  <a:lnTo>
                    <a:pt x="9974" y="6864"/>
                  </a:lnTo>
                  <a:lnTo>
                    <a:pt x="10085" y="6802"/>
                  </a:lnTo>
                  <a:lnTo>
                    <a:pt x="10085" y="6802"/>
                  </a:lnTo>
                  <a:lnTo>
                    <a:pt x="10085" y="6802"/>
                  </a:lnTo>
                  <a:lnTo>
                    <a:pt x="10085" y="6434"/>
                  </a:lnTo>
                  <a:lnTo>
                    <a:pt x="10397" y="6616"/>
                  </a:lnTo>
                  <a:close/>
                  <a:moveTo>
                    <a:pt x="10004" y="7502"/>
                  </a:moveTo>
                  <a:lnTo>
                    <a:pt x="9751" y="7355"/>
                  </a:lnTo>
                  <a:lnTo>
                    <a:pt x="9751" y="7355"/>
                  </a:lnTo>
                  <a:lnTo>
                    <a:pt x="9751" y="7355"/>
                  </a:lnTo>
                  <a:lnTo>
                    <a:pt x="9622" y="7431"/>
                  </a:lnTo>
                  <a:lnTo>
                    <a:pt x="9430" y="7540"/>
                  </a:lnTo>
                  <a:lnTo>
                    <a:pt x="9430" y="7180"/>
                  </a:lnTo>
                  <a:lnTo>
                    <a:pt x="9751" y="6994"/>
                  </a:lnTo>
                  <a:lnTo>
                    <a:pt x="10070" y="7178"/>
                  </a:lnTo>
                  <a:lnTo>
                    <a:pt x="10070" y="7540"/>
                  </a:lnTo>
                  <a:lnTo>
                    <a:pt x="10004" y="7502"/>
                  </a:lnTo>
                  <a:close/>
                  <a:moveTo>
                    <a:pt x="10070" y="7556"/>
                  </a:moveTo>
                  <a:lnTo>
                    <a:pt x="10070" y="7923"/>
                  </a:lnTo>
                  <a:lnTo>
                    <a:pt x="9749" y="8109"/>
                  </a:lnTo>
                  <a:lnTo>
                    <a:pt x="9430" y="7923"/>
                  </a:lnTo>
                  <a:lnTo>
                    <a:pt x="9430" y="7556"/>
                  </a:lnTo>
                  <a:lnTo>
                    <a:pt x="9607" y="7452"/>
                  </a:lnTo>
                  <a:lnTo>
                    <a:pt x="9751" y="7372"/>
                  </a:lnTo>
                  <a:lnTo>
                    <a:pt x="10070" y="7556"/>
                  </a:lnTo>
                  <a:close/>
                  <a:moveTo>
                    <a:pt x="10070" y="6410"/>
                  </a:moveTo>
                  <a:lnTo>
                    <a:pt x="10004" y="6372"/>
                  </a:lnTo>
                  <a:lnTo>
                    <a:pt x="9751" y="6226"/>
                  </a:lnTo>
                  <a:lnTo>
                    <a:pt x="9751" y="6226"/>
                  </a:lnTo>
                  <a:lnTo>
                    <a:pt x="9751" y="6226"/>
                  </a:lnTo>
                  <a:lnTo>
                    <a:pt x="9747" y="6228"/>
                  </a:lnTo>
                  <a:lnTo>
                    <a:pt x="9747" y="6226"/>
                  </a:lnTo>
                  <a:lnTo>
                    <a:pt x="9735" y="6235"/>
                  </a:lnTo>
                  <a:lnTo>
                    <a:pt x="9430" y="6410"/>
                  </a:lnTo>
                  <a:lnTo>
                    <a:pt x="9430" y="6051"/>
                  </a:lnTo>
                  <a:lnTo>
                    <a:pt x="9751" y="5864"/>
                  </a:lnTo>
                  <a:lnTo>
                    <a:pt x="10070" y="6048"/>
                  </a:lnTo>
                  <a:lnTo>
                    <a:pt x="10070" y="6410"/>
                  </a:lnTo>
                  <a:close/>
                  <a:moveTo>
                    <a:pt x="9751" y="6242"/>
                  </a:moveTo>
                  <a:lnTo>
                    <a:pt x="10070" y="6427"/>
                  </a:lnTo>
                  <a:lnTo>
                    <a:pt x="10070" y="6793"/>
                  </a:lnTo>
                  <a:lnTo>
                    <a:pt x="9851" y="6920"/>
                  </a:lnTo>
                  <a:lnTo>
                    <a:pt x="9751" y="6977"/>
                  </a:lnTo>
                  <a:lnTo>
                    <a:pt x="9751" y="6977"/>
                  </a:lnTo>
                  <a:lnTo>
                    <a:pt x="9749" y="6977"/>
                  </a:lnTo>
                  <a:lnTo>
                    <a:pt x="9430" y="6793"/>
                  </a:lnTo>
                  <a:lnTo>
                    <a:pt x="9430" y="6427"/>
                  </a:lnTo>
                  <a:lnTo>
                    <a:pt x="9751" y="6242"/>
                  </a:lnTo>
                  <a:close/>
                  <a:moveTo>
                    <a:pt x="9418" y="6415"/>
                  </a:moveTo>
                  <a:lnTo>
                    <a:pt x="9161" y="6566"/>
                  </a:lnTo>
                  <a:lnTo>
                    <a:pt x="9099" y="6601"/>
                  </a:lnTo>
                  <a:lnTo>
                    <a:pt x="8785" y="6419"/>
                  </a:lnTo>
                  <a:lnTo>
                    <a:pt x="9104" y="6235"/>
                  </a:lnTo>
                  <a:lnTo>
                    <a:pt x="9104" y="6235"/>
                  </a:lnTo>
                  <a:lnTo>
                    <a:pt x="9104" y="5866"/>
                  </a:lnTo>
                  <a:lnTo>
                    <a:pt x="9286" y="5973"/>
                  </a:lnTo>
                  <a:lnTo>
                    <a:pt x="9418" y="6048"/>
                  </a:lnTo>
                  <a:lnTo>
                    <a:pt x="9418" y="6415"/>
                  </a:lnTo>
                  <a:close/>
                  <a:moveTo>
                    <a:pt x="8771" y="6788"/>
                  </a:moveTo>
                  <a:lnTo>
                    <a:pt x="8771" y="6788"/>
                  </a:lnTo>
                  <a:lnTo>
                    <a:pt x="8771" y="6788"/>
                  </a:lnTo>
                  <a:lnTo>
                    <a:pt x="8752" y="6800"/>
                  </a:lnTo>
                  <a:lnTo>
                    <a:pt x="8454" y="6972"/>
                  </a:lnTo>
                  <a:lnTo>
                    <a:pt x="8454" y="6611"/>
                  </a:lnTo>
                  <a:lnTo>
                    <a:pt x="8769" y="6427"/>
                  </a:lnTo>
                  <a:lnTo>
                    <a:pt x="8771" y="6429"/>
                  </a:lnTo>
                  <a:lnTo>
                    <a:pt x="8773" y="6427"/>
                  </a:lnTo>
                  <a:lnTo>
                    <a:pt x="9092" y="6611"/>
                  </a:lnTo>
                  <a:lnTo>
                    <a:pt x="9092" y="6972"/>
                  </a:lnTo>
                  <a:lnTo>
                    <a:pt x="8771" y="6788"/>
                  </a:lnTo>
                  <a:close/>
                  <a:moveTo>
                    <a:pt x="9092" y="6991"/>
                  </a:moveTo>
                  <a:lnTo>
                    <a:pt x="9092" y="7346"/>
                  </a:lnTo>
                  <a:lnTo>
                    <a:pt x="9092" y="7346"/>
                  </a:lnTo>
                  <a:lnTo>
                    <a:pt x="9092" y="7358"/>
                  </a:lnTo>
                  <a:lnTo>
                    <a:pt x="8865" y="7488"/>
                  </a:lnTo>
                  <a:lnTo>
                    <a:pt x="8771" y="7542"/>
                  </a:lnTo>
                  <a:lnTo>
                    <a:pt x="8764" y="7537"/>
                  </a:lnTo>
                  <a:lnTo>
                    <a:pt x="8761" y="7535"/>
                  </a:lnTo>
                  <a:lnTo>
                    <a:pt x="8761" y="7535"/>
                  </a:lnTo>
                  <a:lnTo>
                    <a:pt x="8695" y="7500"/>
                  </a:lnTo>
                  <a:lnTo>
                    <a:pt x="8454" y="7358"/>
                  </a:lnTo>
                  <a:lnTo>
                    <a:pt x="8454" y="6989"/>
                  </a:lnTo>
                  <a:lnTo>
                    <a:pt x="8747" y="6819"/>
                  </a:lnTo>
                  <a:lnTo>
                    <a:pt x="8771" y="6805"/>
                  </a:lnTo>
                  <a:lnTo>
                    <a:pt x="9092" y="6991"/>
                  </a:lnTo>
                  <a:close/>
                  <a:moveTo>
                    <a:pt x="9092" y="5845"/>
                  </a:moveTo>
                  <a:lnTo>
                    <a:pt x="8771" y="5661"/>
                  </a:lnTo>
                  <a:lnTo>
                    <a:pt x="8771" y="5661"/>
                  </a:lnTo>
                  <a:lnTo>
                    <a:pt x="8771" y="5661"/>
                  </a:lnTo>
                  <a:lnTo>
                    <a:pt x="8752" y="5670"/>
                  </a:lnTo>
                  <a:lnTo>
                    <a:pt x="8454" y="5843"/>
                  </a:lnTo>
                  <a:lnTo>
                    <a:pt x="8454" y="5481"/>
                  </a:lnTo>
                  <a:lnTo>
                    <a:pt x="8589" y="5401"/>
                  </a:lnTo>
                  <a:lnTo>
                    <a:pt x="8773" y="5294"/>
                  </a:lnTo>
                  <a:lnTo>
                    <a:pt x="8906" y="5372"/>
                  </a:lnTo>
                  <a:lnTo>
                    <a:pt x="9092" y="5481"/>
                  </a:lnTo>
                  <a:lnTo>
                    <a:pt x="9092" y="5845"/>
                  </a:lnTo>
                  <a:close/>
                  <a:moveTo>
                    <a:pt x="8747" y="5689"/>
                  </a:moveTo>
                  <a:lnTo>
                    <a:pt x="8771" y="5675"/>
                  </a:lnTo>
                  <a:lnTo>
                    <a:pt x="9092" y="5862"/>
                  </a:lnTo>
                  <a:lnTo>
                    <a:pt x="9092" y="6228"/>
                  </a:lnTo>
                  <a:lnTo>
                    <a:pt x="8773" y="6412"/>
                  </a:lnTo>
                  <a:lnTo>
                    <a:pt x="8771" y="6410"/>
                  </a:lnTo>
                  <a:lnTo>
                    <a:pt x="8771" y="6410"/>
                  </a:lnTo>
                  <a:lnTo>
                    <a:pt x="8454" y="6228"/>
                  </a:lnTo>
                  <a:lnTo>
                    <a:pt x="8454" y="5859"/>
                  </a:lnTo>
                  <a:lnTo>
                    <a:pt x="8747" y="5689"/>
                  </a:lnTo>
                  <a:close/>
                  <a:moveTo>
                    <a:pt x="8442" y="6616"/>
                  </a:moveTo>
                  <a:lnTo>
                    <a:pt x="8442" y="6980"/>
                  </a:lnTo>
                  <a:lnTo>
                    <a:pt x="8121" y="7164"/>
                  </a:lnTo>
                  <a:lnTo>
                    <a:pt x="7809" y="6984"/>
                  </a:lnTo>
                  <a:lnTo>
                    <a:pt x="8126" y="6802"/>
                  </a:lnTo>
                  <a:lnTo>
                    <a:pt x="8126" y="6802"/>
                  </a:lnTo>
                  <a:lnTo>
                    <a:pt x="8126" y="6431"/>
                  </a:lnTo>
                  <a:lnTo>
                    <a:pt x="8442" y="6616"/>
                  </a:lnTo>
                  <a:close/>
                  <a:moveTo>
                    <a:pt x="7646" y="8209"/>
                  </a:moveTo>
                  <a:lnTo>
                    <a:pt x="7793" y="8123"/>
                  </a:lnTo>
                  <a:lnTo>
                    <a:pt x="7795" y="8123"/>
                  </a:lnTo>
                  <a:lnTo>
                    <a:pt x="7795" y="8123"/>
                  </a:lnTo>
                  <a:lnTo>
                    <a:pt x="7939" y="8206"/>
                  </a:lnTo>
                  <a:lnTo>
                    <a:pt x="8109" y="8308"/>
                  </a:lnTo>
                  <a:lnTo>
                    <a:pt x="8109" y="8667"/>
                  </a:lnTo>
                  <a:lnTo>
                    <a:pt x="7795" y="8485"/>
                  </a:lnTo>
                  <a:lnTo>
                    <a:pt x="7795" y="8485"/>
                  </a:lnTo>
                  <a:lnTo>
                    <a:pt x="7795" y="8485"/>
                  </a:lnTo>
                  <a:lnTo>
                    <a:pt x="7474" y="8669"/>
                  </a:lnTo>
                  <a:lnTo>
                    <a:pt x="7474" y="8308"/>
                  </a:lnTo>
                  <a:lnTo>
                    <a:pt x="7646" y="8209"/>
                  </a:lnTo>
                  <a:close/>
                  <a:moveTo>
                    <a:pt x="7630" y="8204"/>
                  </a:moveTo>
                  <a:lnTo>
                    <a:pt x="7781" y="8116"/>
                  </a:lnTo>
                  <a:lnTo>
                    <a:pt x="7781" y="8116"/>
                  </a:lnTo>
                  <a:lnTo>
                    <a:pt x="7679" y="8175"/>
                  </a:lnTo>
                  <a:lnTo>
                    <a:pt x="7630" y="8204"/>
                  </a:lnTo>
                  <a:close/>
                  <a:moveTo>
                    <a:pt x="7795" y="8107"/>
                  </a:moveTo>
                  <a:lnTo>
                    <a:pt x="7474" y="7923"/>
                  </a:lnTo>
                  <a:lnTo>
                    <a:pt x="7474" y="7556"/>
                  </a:lnTo>
                  <a:lnTo>
                    <a:pt x="7656" y="7452"/>
                  </a:lnTo>
                  <a:lnTo>
                    <a:pt x="7795" y="7372"/>
                  </a:lnTo>
                  <a:lnTo>
                    <a:pt x="7856" y="7407"/>
                  </a:lnTo>
                  <a:lnTo>
                    <a:pt x="8112" y="7556"/>
                  </a:lnTo>
                  <a:lnTo>
                    <a:pt x="8112" y="7923"/>
                  </a:lnTo>
                  <a:lnTo>
                    <a:pt x="7960" y="8012"/>
                  </a:lnTo>
                  <a:lnTo>
                    <a:pt x="7795" y="8107"/>
                  </a:lnTo>
                  <a:close/>
                  <a:moveTo>
                    <a:pt x="7474" y="7540"/>
                  </a:moveTo>
                  <a:lnTo>
                    <a:pt x="7474" y="7178"/>
                  </a:lnTo>
                  <a:lnTo>
                    <a:pt x="7793" y="6994"/>
                  </a:lnTo>
                  <a:lnTo>
                    <a:pt x="8109" y="7176"/>
                  </a:lnTo>
                  <a:lnTo>
                    <a:pt x="8109" y="7537"/>
                  </a:lnTo>
                  <a:lnTo>
                    <a:pt x="7911" y="7424"/>
                  </a:lnTo>
                  <a:lnTo>
                    <a:pt x="7795" y="7355"/>
                  </a:lnTo>
                  <a:lnTo>
                    <a:pt x="7795" y="7355"/>
                  </a:lnTo>
                  <a:lnTo>
                    <a:pt x="7795" y="7355"/>
                  </a:lnTo>
                  <a:lnTo>
                    <a:pt x="7660" y="7433"/>
                  </a:lnTo>
                  <a:lnTo>
                    <a:pt x="7474" y="7540"/>
                  </a:lnTo>
                  <a:close/>
                  <a:moveTo>
                    <a:pt x="7462" y="6415"/>
                  </a:moveTo>
                  <a:lnTo>
                    <a:pt x="7143" y="6601"/>
                  </a:lnTo>
                  <a:lnTo>
                    <a:pt x="6982" y="6507"/>
                  </a:lnTo>
                  <a:lnTo>
                    <a:pt x="6829" y="6419"/>
                  </a:lnTo>
                  <a:lnTo>
                    <a:pt x="6985" y="6330"/>
                  </a:lnTo>
                  <a:lnTo>
                    <a:pt x="7148" y="6235"/>
                  </a:lnTo>
                  <a:lnTo>
                    <a:pt x="7148" y="6235"/>
                  </a:lnTo>
                  <a:lnTo>
                    <a:pt x="7148" y="5866"/>
                  </a:lnTo>
                  <a:lnTo>
                    <a:pt x="7230" y="5914"/>
                  </a:lnTo>
                  <a:lnTo>
                    <a:pt x="7462" y="6051"/>
                  </a:lnTo>
                  <a:lnTo>
                    <a:pt x="7462" y="6415"/>
                  </a:lnTo>
                  <a:close/>
                  <a:moveTo>
                    <a:pt x="6855" y="6812"/>
                  </a:moveTo>
                  <a:lnTo>
                    <a:pt x="6814" y="6788"/>
                  </a:lnTo>
                  <a:lnTo>
                    <a:pt x="6814" y="6788"/>
                  </a:lnTo>
                  <a:lnTo>
                    <a:pt x="6814" y="6788"/>
                  </a:lnTo>
                  <a:lnTo>
                    <a:pt x="6495" y="6972"/>
                  </a:lnTo>
                  <a:lnTo>
                    <a:pt x="6495" y="6611"/>
                  </a:lnTo>
                  <a:lnTo>
                    <a:pt x="6656" y="6519"/>
                  </a:lnTo>
                  <a:lnTo>
                    <a:pt x="6814" y="6427"/>
                  </a:lnTo>
                  <a:lnTo>
                    <a:pt x="6817" y="6429"/>
                  </a:lnTo>
                  <a:lnTo>
                    <a:pt x="6817" y="6427"/>
                  </a:lnTo>
                  <a:lnTo>
                    <a:pt x="6994" y="6528"/>
                  </a:lnTo>
                  <a:lnTo>
                    <a:pt x="7136" y="6611"/>
                  </a:lnTo>
                  <a:lnTo>
                    <a:pt x="7136" y="6972"/>
                  </a:lnTo>
                  <a:lnTo>
                    <a:pt x="6855" y="6812"/>
                  </a:lnTo>
                  <a:close/>
                  <a:moveTo>
                    <a:pt x="7136" y="6989"/>
                  </a:moveTo>
                  <a:lnTo>
                    <a:pt x="7136" y="7358"/>
                  </a:lnTo>
                  <a:lnTo>
                    <a:pt x="6817" y="7542"/>
                  </a:lnTo>
                  <a:lnTo>
                    <a:pt x="6668" y="7457"/>
                  </a:lnTo>
                  <a:lnTo>
                    <a:pt x="6495" y="7358"/>
                  </a:lnTo>
                  <a:lnTo>
                    <a:pt x="6495" y="6989"/>
                  </a:lnTo>
                  <a:lnTo>
                    <a:pt x="6633" y="6911"/>
                  </a:lnTo>
                  <a:lnTo>
                    <a:pt x="6814" y="6805"/>
                  </a:lnTo>
                  <a:lnTo>
                    <a:pt x="6890" y="6847"/>
                  </a:lnTo>
                  <a:lnTo>
                    <a:pt x="7136" y="6989"/>
                  </a:lnTo>
                  <a:close/>
                  <a:moveTo>
                    <a:pt x="7136" y="5845"/>
                  </a:moveTo>
                  <a:lnTo>
                    <a:pt x="6855" y="5682"/>
                  </a:lnTo>
                  <a:lnTo>
                    <a:pt x="6814" y="5661"/>
                  </a:lnTo>
                  <a:lnTo>
                    <a:pt x="6814" y="5661"/>
                  </a:lnTo>
                  <a:lnTo>
                    <a:pt x="6814" y="5661"/>
                  </a:lnTo>
                  <a:lnTo>
                    <a:pt x="6495" y="5845"/>
                  </a:lnTo>
                  <a:lnTo>
                    <a:pt x="6495" y="5481"/>
                  </a:lnTo>
                  <a:lnTo>
                    <a:pt x="6599" y="5420"/>
                  </a:lnTo>
                  <a:lnTo>
                    <a:pt x="6814" y="5297"/>
                  </a:lnTo>
                  <a:lnTo>
                    <a:pt x="7136" y="5481"/>
                  </a:lnTo>
                  <a:lnTo>
                    <a:pt x="7136" y="5845"/>
                  </a:lnTo>
                  <a:close/>
                  <a:moveTo>
                    <a:pt x="6633" y="5781"/>
                  </a:moveTo>
                  <a:lnTo>
                    <a:pt x="6814" y="5675"/>
                  </a:lnTo>
                  <a:lnTo>
                    <a:pt x="6890" y="5718"/>
                  </a:lnTo>
                  <a:lnTo>
                    <a:pt x="7136" y="5862"/>
                  </a:lnTo>
                  <a:lnTo>
                    <a:pt x="7136" y="6228"/>
                  </a:lnTo>
                  <a:lnTo>
                    <a:pt x="6817" y="6412"/>
                  </a:lnTo>
                  <a:lnTo>
                    <a:pt x="6817" y="6410"/>
                  </a:lnTo>
                  <a:lnTo>
                    <a:pt x="6814" y="6412"/>
                  </a:lnTo>
                  <a:lnTo>
                    <a:pt x="6495" y="6228"/>
                  </a:lnTo>
                  <a:lnTo>
                    <a:pt x="6495" y="5859"/>
                  </a:lnTo>
                  <a:lnTo>
                    <a:pt x="6633" y="5781"/>
                  </a:lnTo>
                  <a:close/>
                  <a:moveTo>
                    <a:pt x="6481" y="6616"/>
                  </a:moveTo>
                  <a:lnTo>
                    <a:pt x="6481" y="6982"/>
                  </a:lnTo>
                  <a:lnTo>
                    <a:pt x="6165" y="7164"/>
                  </a:lnTo>
                  <a:lnTo>
                    <a:pt x="6002" y="7072"/>
                  </a:lnTo>
                  <a:lnTo>
                    <a:pt x="5850" y="6984"/>
                  </a:lnTo>
                  <a:lnTo>
                    <a:pt x="6061" y="6864"/>
                  </a:lnTo>
                  <a:lnTo>
                    <a:pt x="6169" y="6802"/>
                  </a:lnTo>
                  <a:lnTo>
                    <a:pt x="6169" y="6802"/>
                  </a:lnTo>
                  <a:lnTo>
                    <a:pt x="6169" y="6434"/>
                  </a:lnTo>
                  <a:lnTo>
                    <a:pt x="6481" y="6616"/>
                  </a:lnTo>
                  <a:close/>
                  <a:moveTo>
                    <a:pt x="5836" y="8109"/>
                  </a:moveTo>
                  <a:lnTo>
                    <a:pt x="5789" y="8081"/>
                  </a:lnTo>
                  <a:lnTo>
                    <a:pt x="5515" y="7923"/>
                  </a:lnTo>
                  <a:lnTo>
                    <a:pt x="5515" y="7556"/>
                  </a:lnTo>
                  <a:lnTo>
                    <a:pt x="5694" y="7452"/>
                  </a:lnTo>
                  <a:lnTo>
                    <a:pt x="5836" y="7372"/>
                  </a:lnTo>
                  <a:lnTo>
                    <a:pt x="6155" y="7556"/>
                  </a:lnTo>
                  <a:lnTo>
                    <a:pt x="6155" y="7923"/>
                  </a:lnTo>
                  <a:lnTo>
                    <a:pt x="5881" y="8081"/>
                  </a:lnTo>
                  <a:lnTo>
                    <a:pt x="5836" y="8109"/>
                  </a:lnTo>
                  <a:close/>
                  <a:moveTo>
                    <a:pt x="5836" y="8123"/>
                  </a:moveTo>
                  <a:lnTo>
                    <a:pt x="6155" y="8308"/>
                  </a:lnTo>
                  <a:lnTo>
                    <a:pt x="6155" y="8667"/>
                  </a:lnTo>
                  <a:lnTo>
                    <a:pt x="5836" y="8485"/>
                  </a:lnTo>
                  <a:lnTo>
                    <a:pt x="5836" y="8485"/>
                  </a:lnTo>
                  <a:lnTo>
                    <a:pt x="5836" y="8485"/>
                  </a:lnTo>
                  <a:lnTo>
                    <a:pt x="5515" y="8669"/>
                  </a:lnTo>
                  <a:lnTo>
                    <a:pt x="5515" y="8308"/>
                  </a:lnTo>
                  <a:lnTo>
                    <a:pt x="5836" y="8123"/>
                  </a:lnTo>
                  <a:lnTo>
                    <a:pt x="5836" y="8123"/>
                  </a:lnTo>
                  <a:lnTo>
                    <a:pt x="5836" y="8123"/>
                  </a:lnTo>
                  <a:close/>
                  <a:moveTo>
                    <a:pt x="5515" y="7540"/>
                  </a:moveTo>
                  <a:lnTo>
                    <a:pt x="5515" y="7180"/>
                  </a:lnTo>
                  <a:lnTo>
                    <a:pt x="5836" y="6994"/>
                  </a:lnTo>
                  <a:lnTo>
                    <a:pt x="6155" y="7178"/>
                  </a:lnTo>
                  <a:lnTo>
                    <a:pt x="6155" y="7540"/>
                  </a:lnTo>
                  <a:lnTo>
                    <a:pt x="6089" y="7502"/>
                  </a:lnTo>
                  <a:lnTo>
                    <a:pt x="5836" y="7355"/>
                  </a:lnTo>
                  <a:lnTo>
                    <a:pt x="5836" y="7355"/>
                  </a:lnTo>
                  <a:lnTo>
                    <a:pt x="5836" y="7355"/>
                  </a:lnTo>
                  <a:lnTo>
                    <a:pt x="5706" y="7431"/>
                  </a:lnTo>
                  <a:lnTo>
                    <a:pt x="5515" y="7540"/>
                  </a:lnTo>
                  <a:close/>
                  <a:moveTo>
                    <a:pt x="5503" y="6415"/>
                  </a:moveTo>
                  <a:lnTo>
                    <a:pt x="5345" y="6507"/>
                  </a:lnTo>
                  <a:lnTo>
                    <a:pt x="5248" y="6566"/>
                  </a:lnTo>
                  <a:lnTo>
                    <a:pt x="5186" y="6601"/>
                  </a:lnTo>
                  <a:lnTo>
                    <a:pt x="4870" y="6419"/>
                  </a:lnTo>
                  <a:lnTo>
                    <a:pt x="5189" y="6235"/>
                  </a:lnTo>
                  <a:lnTo>
                    <a:pt x="5189" y="6235"/>
                  </a:lnTo>
                  <a:lnTo>
                    <a:pt x="5189" y="5866"/>
                  </a:lnTo>
                  <a:lnTo>
                    <a:pt x="5373" y="5973"/>
                  </a:lnTo>
                  <a:lnTo>
                    <a:pt x="5503" y="6048"/>
                  </a:lnTo>
                  <a:lnTo>
                    <a:pt x="5503" y="6415"/>
                  </a:lnTo>
                  <a:close/>
                  <a:moveTo>
                    <a:pt x="4858" y="6788"/>
                  </a:moveTo>
                  <a:lnTo>
                    <a:pt x="4856" y="6790"/>
                  </a:lnTo>
                  <a:lnTo>
                    <a:pt x="4856" y="6788"/>
                  </a:lnTo>
                  <a:lnTo>
                    <a:pt x="4565" y="6961"/>
                  </a:lnTo>
                  <a:lnTo>
                    <a:pt x="4539" y="6975"/>
                  </a:lnTo>
                  <a:lnTo>
                    <a:pt x="4539" y="6611"/>
                  </a:lnTo>
                  <a:lnTo>
                    <a:pt x="4856" y="6427"/>
                  </a:lnTo>
                  <a:lnTo>
                    <a:pt x="4856" y="6429"/>
                  </a:lnTo>
                  <a:lnTo>
                    <a:pt x="4858" y="6427"/>
                  </a:lnTo>
                  <a:lnTo>
                    <a:pt x="5177" y="6611"/>
                  </a:lnTo>
                  <a:lnTo>
                    <a:pt x="5177" y="6972"/>
                  </a:lnTo>
                  <a:lnTo>
                    <a:pt x="4858" y="6788"/>
                  </a:lnTo>
                  <a:close/>
                  <a:moveTo>
                    <a:pt x="5177" y="6991"/>
                  </a:moveTo>
                  <a:lnTo>
                    <a:pt x="5177" y="7358"/>
                  </a:lnTo>
                  <a:lnTo>
                    <a:pt x="4858" y="7542"/>
                  </a:lnTo>
                  <a:lnTo>
                    <a:pt x="4782" y="7500"/>
                  </a:lnTo>
                  <a:lnTo>
                    <a:pt x="4539" y="7358"/>
                  </a:lnTo>
                  <a:lnTo>
                    <a:pt x="4539" y="6989"/>
                  </a:lnTo>
                  <a:lnTo>
                    <a:pt x="4856" y="6805"/>
                  </a:lnTo>
                  <a:lnTo>
                    <a:pt x="5177" y="6991"/>
                  </a:lnTo>
                  <a:close/>
                  <a:moveTo>
                    <a:pt x="5177" y="5845"/>
                  </a:moveTo>
                  <a:lnTo>
                    <a:pt x="4858" y="5661"/>
                  </a:lnTo>
                  <a:lnTo>
                    <a:pt x="4856" y="5661"/>
                  </a:lnTo>
                  <a:lnTo>
                    <a:pt x="4856" y="5661"/>
                  </a:lnTo>
                  <a:lnTo>
                    <a:pt x="4565" y="5829"/>
                  </a:lnTo>
                  <a:lnTo>
                    <a:pt x="4539" y="5845"/>
                  </a:lnTo>
                  <a:lnTo>
                    <a:pt x="4539" y="5481"/>
                  </a:lnTo>
                  <a:lnTo>
                    <a:pt x="4636" y="5422"/>
                  </a:lnTo>
                  <a:lnTo>
                    <a:pt x="4858" y="5297"/>
                  </a:lnTo>
                  <a:lnTo>
                    <a:pt x="4990" y="5372"/>
                  </a:lnTo>
                  <a:lnTo>
                    <a:pt x="5177" y="5481"/>
                  </a:lnTo>
                  <a:lnTo>
                    <a:pt x="5177" y="5845"/>
                  </a:lnTo>
                  <a:close/>
                  <a:moveTo>
                    <a:pt x="4856" y="5675"/>
                  </a:moveTo>
                  <a:lnTo>
                    <a:pt x="5177" y="5862"/>
                  </a:lnTo>
                  <a:lnTo>
                    <a:pt x="5177" y="6228"/>
                  </a:lnTo>
                  <a:lnTo>
                    <a:pt x="4858" y="6412"/>
                  </a:lnTo>
                  <a:lnTo>
                    <a:pt x="4856" y="6410"/>
                  </a:lnTo>
                  <a:lnTo>
                    <a:pt x="4856" y="6410"/>
                  </a:lnTo>
                  <a:lnTo>
                    <a:pt x="4539" y="6228"/>
                  </a:lnTo>
                  <a:lnTo>
                    <a:pt x="4539" y="5859"/>
                  </a:lnTo>
                  <a:lnTo>
                    <a:pt x="4856" y="5675"/>
                  </a:lnTo>
                  <a:close/>
                  <a:moveTo>
                    <a:pt x="4527" y="6616"/>
                  </a:moveTo>
                  <a:lnTo>
                    <a:pt x="4527" y="6982"/>
                  </a:lnTo>
                  <a:lnTo>
                    <a:pt x="4454" y="7024"/>
                  </a:lnTo>
                  <a:lnTo>
                    <a:pt x="4208" y="7166"/>
                  </a:lnTo>
                  <a:lnTo>
                    <a:pt x="3894" y="6984"/>
                  </a:lnTo>
                  <a:lnTo>
                    <a:pt x="4211" y="6802"/>
                  </a:lnTo>
                  <a:lnTo>
                    <a:pt x="4211" y="6802"/>
                  </a:lnTo>
                  <a:lnTo>
                    <a:pt x="4211" y="6431"/>
                  </a:lnTo>
                  <a:lnTo>
                    <a:pt x="4527" y="6616"/>
                  </a:lnTo>
                  <a:close/>
                  <a:moveTo>
                    <a:pt x="3998" y="7424"/>
                  </a:moveTo>
                  <a:lnTo>
                    <a:pt x="3880" y="7355"/>
                  </a:lnTo>
                  <a:lnTo>
                    <a:pt x="3880" y="7355"/>
                  </a:lnTo>
                  <a:lnTo>
                    <a:pt x="3880" y="7355"/>
                  </a:lnTo>
                  <a:lnTo>
                    <a:pt x="3748" y="7433"/>
                  </a:lnTo>
                  <a:lnTo>
                    <a:pt x="3558" y="7540"/>
                  </a:lnTo>
                  <a:lnTo>
                    <a:pt x="3558" y="7178"/>
                  </a:lnTo>
                  <a:lnTo>
                    <a:pt x="3880" y="6994"/>
                  </a:lnTo>
                  <a:lnTo>
                    <a:pt x="4196" y="7176"/>
                  </a:lnTo>
                  <a:lnTo>
                    <a:pt x="4196" y="7537"/>
                  </a:lnTo>
                  <a:lnTo>
                    <a:pt x="3998" y="7424"/>
                  </a:lnTo>
                  <a:close/>
                  <a:moveTo>
                    <a:pt x="4196" y="7556"/>
                  </a:moveTo>
                  <a:lnTo>
                    <a:pt x="4196" y="7923"/>
                  </a:lnTo>
                  <a:lnTo>
                    <a:pt x="4045" y="8012"/>
                  </a:lnTo>
                  <a:lnTo>
                    <a:pt x="3880" y="8107"/>
                  </a:lnTo>
                  <a:lnTo>
                    <a:pt x="3558" y="7923"/>
                  </a:lnTo>
                  <a:lnTo>
                    <a:pt x="3558" y="7556"/>
                  </a:lnTo>
                  <a:lnTo>
                    <a:pt x="3740" y="7452"/>
                  </a:lnTo>
                  <a:lnTo>
                    <a:pt x="3880" y="7372"/>
                  </a:lnTo>
                  <a:lnTo>
                    <a:pt x="3941" y="7407"/>
                  </a:lnTo>
                  <a:lnTo>
                    <a:pt x="4137" y="7521"/>
                  </a:lnTo>
                  <a:lnTo>
                    <a:pt x="4196" y="7556"/>
                  </a:lnTo>
                  <a:close/>
                  <a:moveTo>
                    <a:pt x="4196" y="6410"/>
                  </a:moveTo>
                  <a:lnTo>
                    <a:pt x="3998" y="6294"/>
                  </a:lnTo>
                  <a:lnTo>
                    <a:pt x="3880" y="6226"/>
                  </a:lnTo>
                  <a:lnTo>
                    <a:pt x="3880" y="6226"/>
                  </a:lnTo>
                  <a:lnTo>
                    <a:pt x="3880" y="6226"/>
                  </a:lnTo>
                  <a:lnTo>
                    <a:pt x="3558" y="6410"/>
                  </a:lnTo>
                  <a:lnTo>
                    <a:pt x="3558" y="6048"/>
                  </a:lnTo>
                  <a:lnTo>
                    <a:pt x="3849" y="5881"/>
                  </a:lnTo>
                  <a:lnTo>
                    <a:pt x="3880" y="5862"/>
                  </a:lnTo>
                  <a:lnTo>
                    <a:pt x="4196" y="6048"/>
                  </a:lnTo>
                  <a:lnTo>
                    <a:pt x="4196" y="6410"/>
                  </a:lnTo>
                  <a:close/>
                  <a:moveTo>
                    <a:pt x="3880" y="6242"/>
                  </a:moveTo>
                  <a:lnTo>
                    <a:pt x="4196" y="6424"/>
                  </a:lnTo>
                  <a:lnTo>
                    <a:pt x="4196" y="6793"/>
                  </a:lnTo>
                  <a:lnTo>
                    <a:pt x="3880" y="6977"/>
                  </a:lnTo>
                  <a:lnTo>
                    <a:pt x="3558" y="6793"/>
                  </a:lnTo>
                  <a:lnTo>
                    <a:pt x="3558" y="6427"/>
                  </a:lnTo>
                  <a:lnTo>
                    <a:pt x="3880" y="6242"/>
                  </a:lnTo>
                  <a:close/>
                  <a:moveTo>
                    <a:pt x="3547" y="6415"/>
                  </a:moveTo>
                  <a:lnTo>
                    <a:pt x="3228" y="6601"/>
                  </a:lnTo>
                  <a:lnTo>
                    <a:pt x="3067" y="6507"/>
                  </a:lnTo>
                  <a:lnTo>
                    <a:pt x="2913" y="6419"/>
                  </a:lnTo>
                  <a:lnTo>
                    <a:pt x="3069" y="6330"/>
                  </a:lnTo>
                  <a:lnTo>
                    <a:pt x="3235" y="6235"/>
                  </a:lnTo>
                  <a:lnTo>
                    <a:pt x="3235" y="6235"/>
                  </a:lnTo>
                  <a:lnTo>
                    <a:pt x="3235" y="5866"/>
                  </a:lnTo>
                  <a:lnTo>
                    <a:pt x="3315" y="5914"/>
                  </a:lnTo>
                  <a:lnTo>
                    <a:pt x="3547" y="6051"/>
                  </a:lnTo>
                  <a:lnTo>
                    <a:pt x="3547" y="6415"/>
                  </a:lnTo>
                  <a:close/>
                  <a:moveTo>
                    <a:pt x="2942" y="6812"/>
                  </a:moveTo>
                  <a:lnTo>
                    <a:pt x="2902" y="6788"/>
                  </a:lnTo>
                  <a:lnTo>
                    <a:pt x="2902" y="6788"/>
                  </a:lnTo>
                  <a:lnTo>
                    <a:pt x="2902" y="6788"/>
                  </a:lnTo>
                  <a:lnTo>
                    <a:pt x="2583" y="6972"/>
                  </a:lnTo>
                  <a:lnTo>
                    <a:pt x="2583" y="6611"/>
                  </a:lnTo>
                  <a:lnTo>
                    <a:pt x="2741" y="6519"/>
                  </a:lnTo>
                  <a:lnTo>
                    <a:pt x="2899" y="6427"/>
                  </a:lnTo>
                  <a:lnTo>
                    <a:pt x="2902" y="6429"/>
                  </a:lnTo>
                  <a:lnTo>
                    <a:pt x="2902" y="6427"/>
                  </a:lnTo>
                  <a:lnTo>
                    <a:pt x="3079" y="6528"/>
                  </a:lnTo>
                  <a:lnTo>
                    <a:pt x="3223" y="6611"/>
                  </a:lnTo>
                  <a:lnTo>
                    <a:pt x="3223" y="6972"/>
                  </a:lnTo>
                  <a:lnTo>
                    <a:pt x="2942" y="6812"/>
                  </a:lnTo>
                  <a:close/>
                  <a:moveTo>
                    <a:pt x="3223" y="6989"/>
                  </a:moveTo>
                  <a:lnTo>
                    <a:pt x="3223" y="7358"/>
                  </a:lnTo>
                  <a:lnTo>
                    <a:pt x="2902" y="7542"/>
                  </a:lnTo>
                  <a:lnTo>
                    <a:pt x="2753" y="7457"/>
                  </a:lnTo>
                  <a:lnTo>
                    <a:pt x="2583" y="7358"/>
                  </a:lnTo>
                  <a:lnTo>
                    <a:pt x="2583" y="6989"/>
                  </a:lnTo>
                  <a:lnTo>
                    <a:pt x="2717" y="6911"/>
                  </a:lnTo>
                  <a:lnTo>
                    <a:pt x="2727" y="6904"/>
                  </a:lnTo>
                  <a:lnTo>
                    <a:pt x="2902" y="6805"/>
                  </a:lnTo>
                  <a:lnTo>
                    <a:pt x="2975" y="6847"/>
                  </a:lnTo>
                  <a:lnTo>
                    <a:pt x="3223" y="6989"/>
                  </a:lnTo>
                  <a:close/>
                  <a:moveTo>
                    <a:pt x="3223" y="5845"/>
                  </a:moveTo>
                  <a:lnTo>
                    <a:pt x="2942" y="5682"/>
                  </a:lnTo>
                  <a:lnTo>
                    <a:pt x="2902" y="5661"/>
                  </a:lnTo>
                  <a:lnTo>
                    <a:pt x="2902" y="5661"/>
                  </a:lnTo>
                  <a:lnTo>
                    <a:pt x="2902" y="5661"/>
                  </a:lnTo>
                  <a:lnTo>
                    <a:pt x="2583" y="5845"/>
                  </a:lnTo>
                  <a:lnTo>
                    <a:pt x="2583" y="5481"/>
                  </a:lnTo>
                  <a:lnTo>
                    <a:pt x="2684" y="5420"/>
                  </a:lnTo>
                  <a:lnTo>
                    <a:pt x="2902" y="5297"/>
                  </a:lnTo>
                  <a:lnTo>
                    <a:pt x="3223" y="5481"/>
                  </a:lnTo>
                  <a:lnTo>
                    <a:pt x="3223" y="5845"/>
                  </a:lnTo>
                  <a:close/>
                  <a:moveTo>
                    <a:pt x="2717" y="5781"/>
                  </a:moveTo>
                  <a:lnTo>
                    <a:pt x="2902" y="5675"/>
                  </a:lnTo>
                  <a:lnTo>
                    <a:pt x="2975" y="5718"/>
                  </a:lnTo>
                  <a:lnTo>
                    <a:pt x="3223" y="5862"/>
                  </a:lnTo>
                  <a:lnTo>
                    <a:pt x="3223" y="6228"/>
                  </a:lnTo>
                  <a:lnTo>
                    <a:pt x="2904" y="6412"/>
                  </a:lnTo>
                  <a:lnTo>
                    <a:pt x="2902" y="6410"/>
                  </a:lnTo>
                  <a:lnTo>
                    <a:pt x="2899" y="6412"/>
                  </a:lnTo>
                  <a:lnTo>
                    <a:pt x="2583" y="6228"/>
                  </a:lnTo>
                  <a:lnTo>
                    <a:pt x="2583" y="5859"/>
                  </a:lnTo>
                  <a:lnTo>
                    <a:pt x="2717" y="5781"/>
                  </a:lnTo>
                  <a:close/>
                  <a:moveTo>
                    <a:pt x="2566" y="6616"/>
                  </a:moveTo>
                  <a:lnTo>
                    <a:pt x="2566" y="6982"/>
                  </a:lnTo>
                  <a:lnTo>
                    <a:pt x="2550" y="6994"/>
                  </a:lnTo>
                  <a:lnTo>
                    <a:pt x="2252" y="7164"/>
                  </a:lnTo>
                  <a:lnTo>
                    <a:pt x="2013" y="7029"/>
                  </a:lnTo>
                  <a:lnTo>
                    <a:pt x="1938" y="6984"/>
                  </a:lnTo>
                  <a:lnTo>
                    <a:pt x="2034" y="6928"/>
                  </a:lnTo>
                  <a:lnTo>
                    <a:pt x="2254" y="6802"/>
                  </a:lnTo>
                  <a:lnTo>
                    <a:pt x="2254" y="6802"/>
                  </a:lnTo>
                  <a:lnTo>
                    <a:pt x="2254" y="6434"/>
                  </a:lnTo>
                  <a:lnTo>
                    <a:pt x="2566" y="6616"/>
                  </a:lnTo>
                  <a:close/>
                  <a:moveTo>
                    <a:pt x="2240" y="7176"/>
                  </a:moveTo>
                  <a:lnTo>
                    <a:pt x="2240" y="7540"/>
                  </a:lnTo>
                  <a:lnTo>
                    <a:pt x="1921" y="7355"/>
                  </a:lnTo>
                  <a:lnTo>
                    <a:pt x="1921" y="7355"/>
                  </a:lnTo>
                  <a:lnTo>
                    <a:pt x="1921" y="7355"/>
                  </a:lnTo>
                  <a:lnTo>
                    <a:pt x="1604" y="7537"/>
                  </a:lnTo>
                  <a:lnTo>
                    <a:pt x="1604" y="7176"/>
                  </a:lnTo>
                  <a:lnTo>
                    <a:pt x="1609" y="7173"/>
                  </a:lnTo>
                  <a:lnTo>
                    <a:pt x="1923" y="6994"/>
                  </a:lnTo>
                  <a:lnTo>
                    <a:pt x="2240" y="7176"/>
                  </a:lnTo>
                  <a:close/>
                  <a:moveTo>
                    <a:pt x="1921" y="7372"/>
                  </a:moveTo>
                  <a:lnTo>
                    <a:pt x="2242" y="7556"/>
                  </a:lnTo>
                  <a:lnTo>
                    <a:pt x="2242" y="7923"/>
                  </a:lnTo>
                  <a:lnTo>
                    <a:pt x="1923" y="8107"/>
                  </a:lnTo>
                  <a:lnTo>
                    <a:pt x="1746" y="8005"/>
                  </a:lnTo>
                  <a:lnTo>
                    <a:pt x="1604" y="7923"/>
                  </a:lnTo>
                  <a:lnTo>
                    <a:pt x="1604" y="7556"/>
                  </a:lnTo>
                  <a:lnTo>
                    <a:pt x="1921" y="7372"/>
                  </a:lnTo>
                  <a:close/>
                  <a:moveTo>
                    <a:pt x="1921" y="8123"/>
                  </a:moveTo>
                  <a:lnTo>
                    <a:pt x="1923" y="8121"/>
                  </a:lnTo>
                  <a:lnTo>
                    <a:pt x="2042" y="8190"/>
                  </a:lnTo>
                  <a:lnTo>
                    <a:pt x="2240" y="8305"/>
                  </a:lnTo>
                  <a:lnTo>
                    <a:pt x="2240" y="8667"/>
                  </a:lnTo>
                  <a:lnTo>
                    <a:pt x="1980" y="8518"/>
                  </a:lnTo>
                  <a:lnTo>
                    <a:pt x="1921" y="8485"/>
                  </a:lnTo>
                  <a:lnTo>
                    <a:pt x="1921" y="8485"/>
                  </a:lnTo>
                  <a:lnTo>
                    <a:pt x="1921" y="8485"/>
                  </a:lnTo>
                  <a:lnTo>
                    <a:pt x="1604" y="8667"/>
                  </a:lnTo>
                  <a:lnTo>
                    <a:pt x="1604" y="8308"/>
                  </a:lnTo>
                  <a:lnTo>
                    <a:pt x="1796" y="8194"/>
                  </a:lnTo>
                  <a:lnTo>
                    <a:pt x="1921" y="8123"/>
                  </a:lnTo>
                  <a:lnTo>
                    <a:pt x="1921" y="8123"/>
                  </a:lnTo>
                  <a:close/>
                  <a:moveTo>
                    <a:pt x="2027" y="8168"/>
                  </a:moveTo>
                  <a:lnTo>
                    <a:pt x="1935" y="8114"/>
                  </a:lnTo>
                  <a:lnTo>
                    <a:pt x="2254" y="7930"/>
                  </a:lnTo>
                  <a:lnTo>
                    <a:pt x="2254" y="7930"/>
                  </a:lnTo>
                  <a:lnTo>
                    <a:pt x="2254" y="7563"/>
                  </a:lnTo>
                  <a:lnTo>
                    <a:pt x="2330" y="7608"/>
                  </a:lnTo>
                  <a:lnTo>
                    <a:pt x="2566" y="7745"/>
                  </a:lnTo>
                  <a:lnTo>
                    <a:pt x="2566" y="8112"/>
                  </a:lnTo>
                  <a:lnTo>
                    <a:pt x="2469" y="8168"/>
                  </a:lnTo>
                  <a:lnTo>
                    <a:pt x="2249" y="8296"/>
                  </a:lnTo>
                  <a:lnTo>
                    <a:pt x="2027" y="8168"/>
                  </a:lnTo>
                  <a:close/>
                  <a:moveTo>
                    <a:pt x="2254" y="7547"/>
                  </a:moveTo>
                  <a:lnTo>
                    <a:pt x="2254" y="7180"/>
                  </a:lnTo>
                  <a:lnTo>
                    <a:pt x="2415" y="7086"/>
                  </a:lnTo>
                  <a:lnTo>
                    <a:pt x="2498" y="7036"/>
                  </a:lnTo>
                  <a:lnTo>
                    <a:pt x="2568" y="6996"/>
                  </a:lnTo>
                  <a:lnTo>
                    <a:pt x="2568" y="7365"/>
                  </a:lnTo>
                  <a:lnTo>
                    <a:pt x="2568" y="7365"/>
                  </a:lnTo>
                  <a:lnTo>
                    <a:pt x="2887" y="7552"/>
                  </a:lnTo>
                  <a:lnTo>
                    <a:pt x="2734" y="7639"/>
                  </a:lnTo>
                  <a:lnTo>
                    <a:pt x="2576" y="7731"/>
                  </a:lnTo>
                  <a:lnTo>
                    <a:pt x="2254" y="7547"/>
                  </a:lnTo>
                  <a:close/>
                  <a:moveTo>
                    <a:pt x="2583" y="8119"/>
                  </a:moveTo>
                  <a:lnTo>
                    <a:pt x="2717" y="8041"/>
                  </a:lnTo>
                  <a:lnTo>
                    <a:pt x="2902" y="7934"/>
                  </a:lnTo>
                  <a:lnTo>
                    <a:pt x="2975" y="7977"/>
                  </a:lnTo>
                  <a:lnTo>
                    <a:pt x="3223" y="8119"/>
                  </a:lnTo>
                  <a:lnTo>
                    <a:pt x="3223" y="8487"/>
                  </a:lnTo>
                  <a:lnTo>
                    <a:pt x="2902" y="8672"/>
                  </a:lnTo>
                  <a:lnTo>
                    <a:pt x="2583" y="8487"/>
                  </a:lnTo>
                  <a:lnTo>
                    <a:pt x="2583" y="8119"/>
                  </a:lnTo>
                  <a:close/>
                  <a:moveTo>
                    <a:pt x="2998" y="7977"/>
                  </a:moveTo>
                  <a:lnTo>
                    <a:pt x="2902" y="7920"/>
                  </a:lnTo>
                  <a:lnTo>
                    <a:pt x="2902" y="7923"/>
                  </a:lnTo>
                  <a:lnTo>
                    <a:pt x="2902" y="7920"/>
                  </a:lnTo>
                  <a:lnTo>
                    <a:pt x="2833" y="7960"/>
                  </a:lnTo>
                  <a:lnTo>
                    <a:pt x="2583" y="8105"/>
                  </a:lnTo>
                  <a:lnTo>
                    <a:pt x="2583" y="7743"/>
                  </a:lnTo>
                  <a:lnTo>
                    <a:pt x="2826" y="7601"/>
                  </a:lnTo>
                  <a:lnTo>
                    <a:pt x="2902" y="7559"/>
                  </a:lnTo>
                  <a:lnTo>
                    <a:pt x="2909" y="7563"/>
                  </a:lnTo>
                  <a:lnTo>
                    <a:pt x="3223" y="7745"/>
                  </a:lnTo>
                  <a:lnTo>
                    <a:pt x="3223" y="8105"/>
                  </a:lnTo>
                  <a:lnTo>
                    <a:pt x="2998" y="7977"/>
                  </a:lnTo>
                  <a:close/>
                  <a:moveTo>
                    <a:pt x="3067" y="7639"/>
                  </a:moveTo>
                  <a:lnTo>
                    <a:pt x="2913" y="7552"/>
                  </a:lnTo>
                  <a:lnTo>
                    <a:pt x="3235" y="7365"/>
                  </a:lnTo>
                  <a:lnTo>
                    <a:pt x="3235" y="7365"/>
                  </a:lnTo>
                  <a:lnTo>
                    <a:pt x="3235" y="6996"/>
                  </a:lnTo>
                  <a:lnTo>
                    <a:pt x="3358" y="7069"/>
                  </a:lnTo>
                  <a:lnTo>
                    <a:pt x="3547" y="7180"/>
                  </a:lnTo>
                  <a:lnTo>
                    <a:pt x="3547" y="7547"/>
                  </a:lnTo>
                  <a:lnTo>
                    <a:pt x="3228" y="7731"/>
                  </a:lnTo>
                  <a:lnTo>
                    <a:pt x="3067" y="7639"/>
                  </a:lnTo>
                  <a:close/>
                  <a:moveTo>
                    <a:pt x="3235" y="7743"/>
                  </a:moveTo>
                  <a:lnTo>
                    <a:pt x="3291" y="7710"/>
                  </a:lnTo>
                  <a:lnTo>
                    <a:pt x="3547" y="7563"/>
                  </a:lnTo>
                  <a:lnTo>
                    <a:pt x="3547" y="7930"/>
                  </a:lnTo>
                  <a:lnTo>
                    <a:pt x="3547" y="7930"/>
                  </a:lnTo>
                  <a:lnTo>
                    <a:pt x="3681" y="8008"/>
                  </a:lnTo>
                  <a:lnTo>
                    <a:pt x="3866" y="8116"/>
                  </a:lnTo>
                  <a:lnTo>
                    <a:pt x="3766" y="8175"/>
                  </a:lnTo>
                  <a:lnTo>
                    <a:pt x="3551" y="8296"/>
                  </a:lnTo>
                  <a:lnTo>
                    <a:pt x="3379" y="8197"/>
                  </a:lnTo>
                  <a:lnTo>
                    <a:pt x="3235" y="8112"/>
                  </a:lnTo>
                  <a:lnTo>
                    <a:pt x="3235" y="7743"/>
                  </a:lnTo>
                  <a:close/>
                  <a:moveTo>
                    <a:pt x="3558" y="8686"/>
                  </a:moveTo>
                  <a:lnTo>
                    <a:pt x="3738" y="8582"/>
                  </a:lnTo>
                  <a:lnTo>
                    <a:pt x="3880" y="8499"/>
                  </a:lnTo>
                  <a:lnTo>
                    <a:pt x="3941" y="8537"/>
                  </a:lnTo>
                  <a:lnTo>
                    <a:pt x="4045" y="8596"/>
                  </a:lnTo>
                  <a:lnTo>
                    <a:pt x="4196" y="8686"/>
                  </a:lnTo>
                  <a:lnTo>
                    <a:pt x="4196" y="9052"/>
                  </a:lnTo>
                  <a:lnTo>
                    <a:pt x="4064" y="9130"/>
                  </a:lnTo>
                  <a:lnTo>
                    <a:pt x="3880" y="9237"/>
                  </a:lnTo>
                  <a:lnTo>
                    <a:pt x="3558" y="9052"/>
                  </a:lnTo>
                  <a:lnTo>
                    <a:pt x="3558" y="8686"/>
                  </a:lnTo>
                  <a:close/>
                  <a:moveTo>
                    <a:pt x="3880" y="8485"/>
                  </a:moveTo>
                  <a:lnTo>
                    <a:pt x="3880" y="8485"/>
                  </a:lnTo>
                  <a:lnTo>
                    <a:pt x="3880" y="8485"/>
                  </a:lnTo>
                  <a:lnTo>
                    <a:pt x="3558" y="8669"/>
                  </a:lnTo>
                  <a:lnTo>
                    <a:pt x="3558" y="8308"/>
                  </a:lnTo>
                  <a:lnTo>
                    <a:pt x="3731" y="8209"/>
                  </a:lnTo>
                  <a:lnTo>
                    <a:pt x="3877" y="8123"/>
                  </a:lnTo>
                  <a:lnTo>
                    <a:pt x="3880" y="8123"/>
                  </a:lnTo>
                  <a:lnTo>
                    <a:pt x="3880" y="8123"/>
                  </a:lnTo>
                  <a:lnTo>
                    <a:pt x="4024" y="8206"/>
                  </a:lnTo>
                  <a:lnTo>
                    <a:pt x="4196" y="8308"/>
                  </a:lnTo>
                  <a:lnTo>
                    <a:pt x="4196" y="8667"/>
                  </a:lnTo>
                  <a:lnTo>
                    <a:pt x="3880" y="8485"/>
                  </a:lnTo>
                  <a:close/>
                  <a:moveTo>
                    <a:pt x="3892" y="8116"/>
                  </a:moveTo>
                  <a:lnTo>
                    <a:pt x="3970" y="8069"/>
                  </a:lnTo>
                  <a:lnTo>
                    <a:pt x="4211" y="7930"/>
                  </a:lnTo>
                  <a:lnTo>
                    <a:pt x="4211" y="7930"/>
                  </a:lnTo>
                  <a:lnTo>
                    <a:pt x="4211" y="7561"/>
                  </a:lnTo>
                  <a:lnTo>
                    <a:pt x="4345" y="7639"/>
                  </a:lnTo>
                  <a:lnTo>
                    <a:pt x="4367" y="7651"/>
                  </a:lnTo>
                  <a:lnTo>
                    <a:pt x="4527" y="7745"/>
                  </a:lnTo>
                  <a:lnTo>
                    <a:pt x="4527" y="8112"/>
                  </a:lnTo>
                  <a:lnTo>
                    <a:pt x="4348" y="8216"/>
                  </a:lnTo>
                  <a:lnTo>
                    <a:pt x="4208" y="8296"/>
                  </a:lnTo>
                  <a:lnTo>
                    <a:pt x="3892" y="8116"/>
                  </a:lnTo>
                  <a:close/>
                  <a:moveTo>
                    <a:pt x="4213" y="7547"/>
                  </a:moveTo>
                  <a:lnTo>
                    <a:pt x="4213" y="7178"/>
                  </a:lnTo>
                  <a:lnTo>
                    <a:pt x="4376" y="7084"/>
                  </a:lnTo>
                  <a:lnTo>
                    <a:pt x="4527" y="6996"/>
                  </a:lnTo>
                  <a:lnTo>
                    <a:pt x="4527" y="7365"/>
                  </a:lnTo>
                  <a:lnTo>
                    <a:pt x="4527" y="7365"/>
                  </a:lnTo>
                  <a:lnTo>
                    <a:pt x="4681" y="7455"/>
                  </a:lnTo>
                  <a:lnTo>
                    <a:pt x="4844" y="7549"/>
                  </a:lnTo>
                  <a:lnTo>
                    <a:pt x="4619" y="7681"/>
                  </a:lnTo>
                  <a:lnTo>
                    <a:pt x="4532" y="7731"/>
                  </a:lnTo>
                  <a:lnTo>
                    <a:pt x="4213" y="7547"/>
                  </a:lnTo>
                  <a:close/>
                  <a:moveTo>
                    <a:pt x="4539" y="8119"/>
                  </a:moveTo>
                  <a:lnTo>
                    <a:pt x="4856" y="7934"/>
                  </a:lnTo>
                  <a:lnTo>
                    <a:pt x="5177" y="8119"/>
                  </a:lnTo>
                  <a:lnTo>
                    <a:pt x="5177" y="8487"/>
                  </a:lnTo>
                  <a:lnTo>
                    <a:pt x="4858" y="8672"/>
                  </a:lnTo>
                  <a:lnTo>
                    <a:pt x="4759" y="8615"/>
                  </a:lnTo>
                  <a:lnTo>
                    <a:pt x="4539" y="8487"/>
                  </a:lnTo>
                  <a:lnTo>
                    <a:pt x="4539" y="8119"/>
                  </a:lnTo>
                  <a:close/>
                  <a:moveTo>
                    <a:pt x="4858" y="7920"/>
                  </a:moveTo>
                  <a:lnTo>
                    <a:pt x="4856" y="7923"/>
                  </a:lnTo>
                  <a:lnTo>
                    <a:pt x="4856" y="7920"/>
                  </a:lnTo>
                  <a:lnTo>
                    <a:pt x="4539" y="8105"/>
                  </a:lnTo>
                  <a:lnTo>
                    <a:pt x="4539" y="7743"/>
                  </a:lnTo>
                  <a:lnTo>
                    <a:pt x="4856" y="7559"/>
                  </a:lnTo>
                  <a:lnTo>
                    <a:pt x="5031" y="7658"/>
                  </a:lnTo>
                  <a:lnTo>
                    <a:pt x="5177" y="7743"/>
                  </a:lnTo>
                  <a:lnTo>
                    <a:pt x="5177" y="8105"/>
                  </a:lnTo>
                  <a:lnTo>
                    <a:pt x="4858" y="7920"/>
                  </a:lnTo>
                  <a:close/>
                  <a:moveTo>
                    <a:pt x="4872" y="7549"/>
                  </a:moveTo>
                  <a:lnTo>
                    <a:pt x="5189" y="7365"/>
                  </a:lnTo>
                  <a:lnTo>
                    <a:pt x="5189" y="7365"/>
                  </a:lnTo>
                  <a:lnTo>
                    <a:pt x="5189" y="6996"/>
                  </a:lnTo>
                  <a:lnTo>
                    <a:pt x="5472" y="7159"/>
                  </a:lnTo>
                  <a:lnTo>
                    <a:pt x="5503" y="7178"/>
                  </a:lnTo>
                  <a:lnTo>
                    <a:pt x="5503" y="7547"/>
                  </a:lnTo>
                  <a:lnTo>
                    <a:pt x="5184" y="7731"/>
                  </a:lnTo>
                  <a:lnTo>
                    <a:pt x="4872" y="7549"/>
                  </a:lnTo>
                  <a:close/>
                  <a:moveTo>
                    <a:pt x="5189" y="7745"/>
                  </a:moveTo>
                  <a:lnTo>
                    <a:pt x="5352" y="7651"/>
                  </a:lnTo>
                  <a:lnTo>
                    <a:pt x="5383" y="7632"/>
                  </a:lnTo>
                  <a:lnTo>
                    <a:pt x="5503" y="7563"/>
                  </a:lnTo>
                  <a:lnTo>
                    <a:pt x="5503" y="7930"/>
                  </a:lnTo>
                  <a:lnTo>
                    <a:pt x="5503" y="7930"/>
                  </a:lnTo>
                  <a:lnTo>
                    <a:pt x="5706" y="8048"/>
                  </a:lnTo>
                  <a:lnTo>
                    <a:pt x="5824" y="8116"/>
                  </a:lnTo>
                  <a:lnTo>
                    <a:pt x="5671" y="8204"/>
                  </a:lnTo>
                  <a:lnTo>
                    <a:pt x="5508" y="8296"/>
                  </a:lnTo>
                  <a:lnTo>
                    <a:pt x="5472" y="8275"/>
                  </a:lnTo>
                  <a:lnTo>
                    <a:pt x="5189" y="8112"/>
                  </a:lnTo>
                  <a:lnTo>
                    <a:pt x="5189" y="7745"/>
                  </a:lnTo>
                  <a:close/>
                  <a:moveTo>
                    <a:pt x="6002" y="8204"/>
                  </a:moveTo>
                  <a:lnTo>
                    <a:pt x="5848" y="8116"/>
                  </a:lnTo>
                  <a:lnTo>
                    <a:pt x="6169" y="7930"/>
                  </a:lnTo>
                  <a:lnTo>
                    <a:pt x="6169" y="7930"/>
                  </a:lnTo>
                  <a:lnTo>
                    <a:pt x="6169" y="7563"/>
                  </a:lnTo>
                  <a:lnTo>
                    <a:pt x="6259" y="7615"/>
                  </a:lnTo>
                  <a:lnTo>
                    <a:pt x="6481" y="7745"/>
                  </a:lnTo>
                  <a:lnTo>
                    <a:pt x="6481" y="8112"/>
                  </a:lnTo>
                  <a:lnTo>
                    <a:pt x="6340" y="8194"/>
                  </a:lnTo>
                  <a:lnTo>
                    <a:pt x="6165" y="8296"/>
                  </a:lnTo>
                  <a:lnTo>
                    <a:pt x="6002" y="8204"/>
                  </a:lnTo>
                  <a:close/>
                  <a:moveTo>
                    <a:pt x="6169" y="7547"/>
                  </a:moveTo>
                  <a:lnTo>
                    <a:pt x="6169" y="7178"/>
                  </a:lnTo>
                  <a:lnTo>
                    <a:pt x="6349" y="7074"/>
                  </a:lnTo>
                  <a:lnTo>
                    <a:pt x="6484" y="6996"/>
                  </a:lnTo>
                  <a:lnTo>
                    <a:pt x="6484" y="7365"/>
                  </a:lnTo>
                  <a:lnTo>
                    <a:pt x="6484" y="7365"/>
                  </a:lnTo>
                  <a:lnTo>
                    <a:pt x="6803" y="7552"/>
                  </a:lnTo>
                  <a:lnTo>
                    <a:pt x="6649" y="7639"/>
                  </a:lnTo>
                  <a:lnTo>
                    <a:pt x="6488" y="7731"/>
                  </a:lnTo>
                  <a:lnTo>
                    <a:pt x="6169" y="7547"/>
                  </a:lnTo>
                  <a:close/>
                  <a:moveTo>
                    <a:pt x="6495" y="8119"/>
                  </a:moveTo>
                  <a:lnTo>
                    <a:pt x="6633" y="8041"/>
                  </a:lnTo>
                  <a:lnTo>
                    <a:pt x="6814" y="7934"/>
                  </a:lnTo>
                  <a:lnTo>
                    <a:pt x="6890" y="7977"/>
                  </a:lnTo>
                  <a:lnTo>
                    <a:pt x="7136" y="8119"/>
                  </a:lnTo>
                  <a:lnTo>
                    <a:pt x="7136" y="8487"/>
                  </a:lnTo>
                  <a:lnTo>
                    <a:pt x="6817" y="8672"/>
                  </a:lnTo>
                  <a:lnTo>
                    <a:pt x="6495" y="8487"/>
                  </a:lnTo>
                  <a:lnTo>
                    <a:pt x="6495" y="8119"/>
                  </a:lnTo>
                  <a:close/>
                  <a:moveTo>
                    <a:pt x="6911" y="7977"/>
                  </a:moveTo>
                  <a:lnTo>
                    <a:pt x="6814" y="7920"/>
                  </a:lnTo>
                  <a:lnTo>
                    <a:pt x="6814" y="7923"/>
                  </a:lnTo>
                  <a:lnTo>
                    <a:pt x="6814" y="7920"/>
                  </a:lnTo>
                  <a:lnTo>
                    <a:pt x="6746" y="7960"/>
                  </a:lnTo>
                  <a:lnTo>
                    <a:pt x="6495" y="8105"/>
                  </a:lnTo>
                  <a:lnTo>
                    <a:pt x="6495" y="7743"/>
                  </a:lnTo>
                  <a:lnTo>
                    <a:pt x="6741" y="7601"/>
                  </a:lnTo>
                  <a:lnTo>
                    <a:pt x="6817" y="7559"/>
                  </a:lnTo>
                  <a:lnTo>
                    <a:pt x="6822" y="7563"/>
                  </a:lnTo>
                  <a:lnTo>
                    <a:pt x="7136" y="7745"/>
                  </a:lnTo>
                  <a:lnTo>
                    <a:pt x="7136" y="8105"/>
                  </a:lnTo>
                  <a:lnTo>
                    <a:pt x="6911" y="7977"/>
                  </a:lnTo>
                  <a:close/>
                  <a:moveTo>
                    <a:pt x="6982" y="7639"/>
                  </a:moveTo>
                  <a:lnTo>
                    <a:pt x="6829" y="7552"/>
                  </a:lnTo>
                  <a:lnTo>
                    <a:pt x="7148" y="7365"/>
                  </a:lnTo>
                  <a:lnTo>
                    <a:pt x="7148" y="7365"/>
                  </a:lnTo>
                  <a:lnTo>
                    <a:pt x="7148" y="6996"/>
                  </a:lnTo>
                  <a:lnTo>
                    <a:pt x="7273" y="7069"/>
                  </a:lnTo>
                  <a:lnTo>
                    <a:pt x="7462" y="7180"/>
                  </a:lnTo>
                  <a:lnTo>
                    <a:pt x="7462" y="7547"/>
                  </a:lnTo>
                  <a:lnTo>
                    <a:pt x="7143" y="7731"/>
                  </a:lnTo>
                  <a:lnTo>
                    <a:pt x="6982" y="7639"/>
                  </a:lnTo>
                  <a:close/>
                  <a:moveTo>
                    <a:pt x="7804" y="8116"/>
                  </a:moveTo>
                  <a:lnTo>
                    <a:pt x="7885" y="8069"/>
                  </a:lnTo>
                  <a:lnTo>
                    <a:pt x="8126" y="7930"/>
                  </a:lnTo>
                  <a:lnTo>
                    <a:pt x="8126" y="7930"/>
                  </a:lnTo>
                  <a:lnTo>
                    <a:pt x="8126" y="7563"/>
                  </a:lnTo>
                  <a:lnTo>
                    <a:pt x="8442" y="7748"/>
                  </a:lnTo>
                  <a:lnTo>
                    <a:pt x="8442" y="8109"/>
                  </a:lnTo>
                  <a:lnTo>
                    <a:pt x="8119" y="8296"/>
                  </a:lnTo>
                  <a:lnTo>
                    <a:pt x="7804" y="8116"/>
                  </a:lnTo>
                  <a:close/>
                  <a:moveTo>
                    <a:pt x="8126" y="7547"/>
                  </a:moveTo>
                  <a:lnTo>
                    <a:pt x="8126" y="7180"/>
                  </a:lnTo>
                  <a:lnTo>
                    <a:pt x="8442" y="6996"/>
                  </a:lnTo>
                  <a:lnTo>
                    <a:pt x="8442" y="7365"/>
                  </a:lnTo>
                  <a:lnTo>
                    <a:pt x="8442" y="7365"/>
                  </a:lnTo>
                  <a:lnTo>
                    <a:pt x="8596" y="7455"/>
                  </a:lnTo>
                  <a:lnTo>
                    <a:pt x="8754" y="7549"/>
                  </a:lnTo>
                  <a:lnTo>
                    <a:pt x="8757" y="7552"/>
                  </a:lnTo>
                  <a:lnTo>
                    <a:pt x="8650" y="7613"/>
                  </a:lnTo>
                  <a:lnTo>
                    <a:pt x="8445" y="7731"/>
                  </a:lnTo>
                  <a:lnTo>
                    <a:pt x="8126" y="7547"/>
                  </a:lnTo>
                  <a:close/>
                  <a:moveTo>
                    <a:pt x="8565" y="7663"/>
                  </a:moveTo>
                  <a:lnTo>
                    <a:pt x="8447" y="7731"/>
                  </a:lnTo>
                  <a:lnTo>
                    <a:pt x="8445" y="7731"/>
                  </a:lnTo>
                  <a:lnTo>
                    <a:pt x="8565" y="7663"/>
                  </a:lnTo>
                  <a:close/>
                  <a:moveTo>
                    <a:pt x="8454" y="8119"/>
                  </a:moveTo>
                  <a:lnTo>
                    <a:pt x="8747" y="7949"/>
                  </a:lnTo>
                  <a:lnTo>
                    <a:pt x="8771" y="7934"/>
                  </a:lnTo>
                  <a:lnTo>
                    <a:pt x="9092" y="8119"/>
                  </a:lnTo>
                  <a:lnTo>
                    <a:pt x="9092" y="8487"/>
                  </a:lnTo>
                  <a:lnTo>
                    <a:pt x="8771" y="8672"/>
                  </a:lnTo>
                  <a:lnTo>
                    <a:pt x="8674" y="8615"/>
                  </a:lnTo>
                  <a:lnTo>
                    <a:pt x="8454" y="8487"/>
                  </a:lnTo>
                  <a:lnTo>
                    <a:pt x="8454" y="8119"/>
                  </a:lnTo>
                  <a:close/>
                  <a:moveTo>
                    <a:pt x="8771" y="7920"/>
                  </a:moveTo>
                  <a:lnTo>
                    <a:pt x="8771" y="7920"/>
                  </a:lnTo>
                  <a:lnTo>
                    <a:pt x="8771" y="7920"/>
                  </a:lnTo>
                  <a:lnTo>
                    <a:pt x="8721" y="7951"/>
                  </a:lnTo>
                  <a:lnTo>
                    <a:pt x="8454" y="8105"/>
                  </a:lnTo>
                  <a:lnTo>
                    <a:pt x="8454" y="7743"/>
                  </a:lnTo>
                  <a:lnTo>
                    <a:pt x="8695" y="7601"/>
                  </a:lnTo>
                  <a:lnTo>
                    <a:pt x="8771" y="7559"/>
                  </a:lnTo>
                  <a:lnTo>
                    <a:pt x="8946" y="7658"/>
                  </a:lnTo>
                  <a:lnTo>
                    <a:pt x="9092" y="7743"/>
                  </a:lnTo>
                  <a:lnTo>
                    <a:pt x="9092" y="8105"/>
                  </a:lnTo>
                  <a:lnTo>
                    <a:pt x="8771" y="7920"/>
                  </a:lnTo>
                  <a:close/>
                  <a:moveTo>
                    <a:pt x="8785" y="7549"/>
                  </a:moveTo>
                  <a:lnTo>
                    <a:pt x="9104" y="7365"/>
                  </a:lnTo>
                  <a:lnTo>
                    <a:pt x="9104" y="7365"/>
                  </a:lnTo>
                  <a:lnTo>
                    <a:pt x="9104" y="7353"/>
                  </a:lnTo>
                  <a:lnTo>
                    <a:pt x="9104" y="7336"/>
                  </a:lnTo>
                  <a:lnTo>
                    <a:pt x="9104" y="6996"/>
                  </a:lnTo>
                  <a:lnTo>
                    <a:pt x="9388" y="7159"/>
                  </a:lnTo>
                  <a:lnTo>
                    <a:pt x="9406" y="7171"/>
                  </a:lnTo>
                  <a:lnTo>
                    <a:pt x="9411" y="7176"/>
                  </a:lnTo>
                  <a:lnTo>
                    <a:pt x="9411" y="7173"/>
                  </a:lnTo>
                  <a:lnTo>
                    <a:pt x="9418" y="7178"/>
                  </a:lnTo>
                  <a:lnTo>
                    <a:pt x="9418" y="7547"/>
                  </a:lnTo>
                  <a:lnTo>
                    <a:pt x="9099" y="7731"/>
                  </a:lnTo>
                  <a:lnTo>
                    <a:pt x="8785" y="7549"/>
                  </a:lnTo>
                  <a:close/>
                  <a:moveTo>
                    <a:pt x="9104" y="7745"/>
                  </a:moveTo>
                  <a:lnTo>
                    <a:pt x="9298" y="7632"/>
                  </a:lnTo>
                  <a:lnTo>
                    <a:pt x="9418" y="7563"/>
                  </a:lnTo>
                  <a:lnTo>
                    <a:pt x="9418" y="7930"/>
                  </a:lnTo>
                  <a:lnTo>
                    <a:pt x="9418" y="7930"/>
                  </a:lnTo>
                  <a:lnTo>
                    <a:pt x="9622" y="8048"/>
                  </a:lnTo>
                  <a:lnTo>
                    <a:pt x="9737" y="8116"/>
                  </a:lnTo>
                  <a:lnTo>
                    <a:pt x="9423" y="8296"/>
                  </a:lnTo>
                  <a:lnTo>
                    <a:pt x="9385" y="8275"/>
                  </a:lnTo>
                  <a:lnTo>
                    <a:pt x="9104" y="8112"/>
                  </a:lnTo>
                  <a:lnTo>
                    <a:pt x="9104" y="7745"/>
                  </a:lnTo>
                  <a:close/>
                  <a:moveTo>
                    <a:pt x="9430" y="8686"/>
                  </a:moveTo>
                  <a:lnTo>
                    <a:pt x="9607" y="8584"/>
                  </a:lnTo>
                  <a:lnTo>
                    <a:pt x="9751" y="8499"/>
                  </a:lnTo>
                  <a:lnTo>
                    <a:pt x="10070" y="8686"/>
                  </a:lnTo>
                  <a:lnTo>
                    <a:pt x="10070" y="9052"/>
                  </a:lnTo>
                  <a:lnTo>
                    <a:pt x="9749" y="9237"/>
                  </a:lnTo>
                  <a:lnTo>
                    <a:pt x="9430" y="9052"/>
                  </a:lnTo>
                  <a:lnTo>
                    <a:pt x="9430" y="8686"/>
                  </a:lnTo>
                  <a:close/>
                  <a:moveTo>
                    <a:pt x="9751" y="8485"/>
                  </a:moveTo>
                  <a:lnTo>
                    <a:pt x="9751" y="8485"/>
                  </a:lnTo>
                  <a:lnTo>
                    <a:pt x="9751" y="8485"/>
                  </a:lnTo>
                  <a:lnTo>
                    <a:pt x="9430" y="8669"/>
                  </a:lnTo>
                  <a:lnTo>
                    <a:pt x="9430" y="8308"/>
                  </a:lnTo>
                  <a:lnTo>
                    <a:pt x="9751" y="8123"/>
                  </a:lnTo>
                  <a:lnTo>
                    <a:pt x="9751" y="8123"/>
                  </a:lnTo>
                  <a:lnTo>
                    <a:pt x="9751" y="8123"/>
                  </a:lnTo>
                  <a:lnTo>
                    <a:pt x="10070" y="8308"/>
                  </a:lnTo>
                  <a:lnTo>
                    <a:pt x="10070" y="8669"/>
                  </a:lnTo>
                  <a:lnTo>
                    <a:pt x="9751" y="8485"/>
                  </a:lnTo>
                  <a:close/>
                  <a:moveTo>
                    <a:pt x="9763" y="8116"/>
                  </a:moveTo>
                  <a:lnTo>
                    <a:pt x="10085" y="7930"/>
                  </a:lnTo>
                  <a:lnTo>
                    <a:pt x="10085" y="7563"/>
                  </a:lnTo>
                  <a:lnTo>
                    <a:pt x="10397" y="7743"/>
                  </a:lnTo>
                  <a:lnTo>
                    <a:pt x="10397" y="8112"/>
                  </a:lnTo>
                  <a:lnTo>
                    <a:pt x="10108" y="8279"/>
                  </a:lnTo>
                  <a:lnTo>
                    <a:pt x="10080" y="8296"/>
                  </a:lnTo>
                  <a:lnTo>
                    <a:pt x="9763" y="8116"/>
                  </a:lnTo>
                  <a:close/>
                  <a:moveTo>
                    <a:pt x="10085" y="7547"/>
                  </a:moveTo>
                  <a:lnTo>
                    <a:pt x="10085" y="7178"/>
                  </a:lnTo>
                  <a:lnTo>
                    <a:pt x="10397" y="6998"/>
                  </a:lnTo>
                  <a:lnTo>
                    <a:pt x="10397" y="7365"/>
                  </a:lnTo>
                  <a:lnTo>
                    <a:pt x="10397" y="7365"/>
                  </a:lnTo>
                  <a:lnTo>
                    <a:pt x="10716" y="7552"/>
                  </a:lnTo>
                  <a:lnTo>
                    <a:pt x="10704" y="7559"/>
                  </a:lnTo>
                  <a:lnTo>
                    <a:pt x="10404" y="7731"/>
                  </a:lnTo>
                  <a:lnTo>
                    <a:pt x="10085" y="7547"/>
                  </a:lnTo>
                  <a:close/>
                  <a:moveTo>
                    <a:pt x="10411" y="8119"/>
                  </a:moveTo>
                  <a:lnTo>
                    <a:pt x="10730" y="7934"/>
                  </a:lnTo>
                  <a:lnTo>
                    <a:pt x="10763" y="7953"/>
                  </a:lnTo>
                  <a:lnTo>
                    <a:pt x="11046" y="8119"/>
                  </a:lnTo>
                  <a:lnTo>
                    <a:pt x="11046" y="8487"/>
                  </a:lnTo>
                  <a:lnTo>
                    <a:pt x="10756" y="8658"/>
                  </a:lnTo>
                  <a:lnTo>
                    <a:pt x="10730" y="8672"/>
                  </a:lnTo>
                  <a:lnTo>
                    <a:pt x="10411" y="8487"/>
                  </a:lnTo>
                  <a:lnTo>
                    <a:pt x="10411" y="8119"/>
                  </a:lnTo>
                  <a:close/>
                  <a:moveTo>
                    <a:pt x="10760" y="7939"/>
                  </a:moveTo>
                  <a:lnTo>
                    <a:pt x="10730" y="7920"/>
                  </a:lnTo>
                  <a:lnTo>
                    <a:pt x="10730" y="7920"/>
                  </a:lnTo>
                  <a:lnTo>
                    <a:pt x="10730" y="7920"/>
                  </a:lnTo>
                  <a:lnTo>
                    <a:pt x="10411" y="8105"/>
                  </a:lnTo>
                  <a:lnTo>
                    <a:pt x="10411" y="7745"/>
                  </a:lnTo>
                  <a:lnTo>
                    <a:pt x="10661" y="7599"/>
                  </a:lnTo>
                  <a:lnTo>
                    <a:pt x="10730" y="7559"/>
                  </a:lnTo>
                  <a:lnTo>
                    <a:pt x="10763" y="7578"/>
                  </a:lnTo>
                  <a:lnTo>
                    <a:pt x="11046" y="7743"/>
                  </a:lnTo>
                  <a:lnTo>
                    <a:pt x="11046" y="8105"/>
                  </a:lnTo>
                  <a:lnTo>
                    <a:pt x="10760" y="7939"/>
                  </a:lnTo>
                  <a:close/>
                  <a:moveTo>
                    <a:pt x="11032" y="7717"/>
                  </a:moveTo>
                  <a:lnTo>
                    <a:pt x="10744" y="7552"/>
                  </a:lnTo>
                  <a:lnTo>
                    <a:pt x="11060" y="7365"/>
                  </a:lnTo>
                  <a:lnTo>
                    <a:pt x="11060" y="7365"/>
                  </a:lnTo>
                  <a:lnTo>
                    <a:pt x="11060" y="6996"/>
                  </a:lnTo>
                  <a:lnTo>
                    <a:pt x="11377" y="7180"/>
                  </a:lnTo>
                  <a:lnTo>
                    <a:pt x="11377" y="7544"/>
                  </a:lnTo>
                  <a:lnTo>
                    <a:pt x="11053" y="7731"/>
                  </a:lnTo>
                  <a:lnTo>
                    <a:pt x="11032" y="7717"/>
                  </a:lnTo>
                  <a:close/>
                  <a:moveTo>
                    <a:pt x="11060" y="7745"/>
                  </a:moveTo>
                  <a:lnTo>
                    <a:pt x="11368" y="7566"/>
                  </a:lnTo>
                  <a:lnTo>
                    <a:pt x="11377" y="7561"/>
                  </a:lnTo>
                  <a:lnTo>
                    <a:pt x="11377" y="7930"/>
                  </a:lnTo>
                  <a:lnTo>
                    <a:pt x="11377" y="7930"/>
                  </a:lnTo>
                  <a:lnTo>
                    <a:pt x="11455" y="7977"/>
                  </a:lnTo>
                  <a:lnTo>
                    <a:pt x="11694" y="8116"/>
                  </a:lnTo>
                  <a:lnTo>
                    <a:pt x="11382" y="8296"/>
                  </a:lnTo>
                  <a:lnTo>
                    <a:pt x="11146" y="8161"/>
                  </a:lnTo>
                  <a:lnTo>
                    <a:pt x="11060" y="8112"/>
                  </a:lnTo>
                  <a:lnTo>
                    <a:pt x="11060" y="7745"/>
                  </a:lnTo>
                  <a:close/>
                  <a:moveTo>
                    <a:pt x="11847" y="8190"/>
                  </a:moveTo>
                  <a:lnTo>
                    <a:pt x="11720" y="8116"/>
                  </a:lnTo>
                  <a:lnTo>
                    <a:pt x="12039" y="7930"/>
                  </a:lnTo>
                  <a:lnTo>
                    <a:pt x="12039" y="7930"/>
                  </a:lnTo>
                  <a:lnTo>
                    <a:pt x="12039" y="7563"/>
                  </a:lnTo>
                  <a:lnTo>
                    <a:pt x="12058" y="7573"/>
                  </a:lnTo>
                  <a:lnTo>
                    <a:pt x="12353" y="7745"/>
                  </a:lnTo>
                  <a:lnTo>
                    <a:pt x="12353" y="8112"/>
                  </a:lnTo>
                  <a:lnTo>
                    <a:pt x="12299" y="8145"/>
                  </a:lnTo>
                  <a:lnTo>
                    <a:pt x="12034" y="8296"/>
                  </a:lnTo>
                  <a:lnTo>
                    <a:pt x="11847" y="8190"/>
                  </a:lnTo>
                  <a:close/>
                  <a:moveTo>
                    <a:pt x="12039" y="7547"/>
                  </a:moveTo>
                  <a:lnTo>
                    <a:pt x="12039" y="7180"/>
                  </a:lnTo>
                  <a:lnTo>
                    <a:pt x="12294" y="7032"/>
                  </a:lnTo>
                  <a:lnTo>
                    <a:pt x="12355" y="6994"/>
                  </a:lnTo>
                  <a:lnTo>
                    <a:pt x="12355" y="7365"/>
                  </a:lnTo>
                  <a:lnTo>
                    <a:pt x="12355" y="7365"/>
                  </a:lnTo>
                  <a:lnTo>
                    <a:pt x="12511" y="7455"/>
                  </a:lnTo>
                  <a:lnTo>
                    <a:pt x="12672" y="7549"/>
                  </a:lnTo>
                  <a:lnTo>
                    <a:pt x="12556" y="7620"/>
                  </a:lnTo>
                  <a:lnTo>
                    <a:pt x="12360" y="7731"/>
                  </a:lnTo>
                  <a:lnTo>
                    <a:pt x="12039" y="7547"/>
                  </a:lnTo>
                  <a:close/>
                  <a:moveTo>
                    <a:pt x="12367" y="8119"/>
                  </a:moveTo>
                  <a:lnTo>
                    <a:pt x="12662" y="7949"/>
                  </a:lnTo>
                  <a:lnTo>
                    <a:pt x="12686" y="7934"/>
                  </a:lnTo>
                  <a:lnTo>
                    <a:pt x="13007" y="8119"/>
                  </a:lnTo>
                  <a:lnTo>
                    <a:pt x="13007" y="8487"/>
                  </a:lnTo>
                  <a:lnTo>
                    <a:pt x="12686" y="8672"/>
                  </a:lnTo>
                  <a:lnTo>
                    <a:pt x="12587" y="8615"/>
                  </a:lnTo>
                  <a:lnTo>
                    <a:pt x="12367" y="8487"/>
                  </a:lnTo>
                  <a:lnTo>
                    <a:pt x="12367" y="8119"/>
                  </a:lnTo>
                  <a:close/>
                  <a:moveTo>
                    <a:pt x="12686" y="7920"/>
                  </a:moveTo>
                  <a:lnTo>
                    <a:pt x="12686" y="7920"/>
                  </a:lnTo>
                  <a:lnTo>
                    <a:pt x="12686" y="7920"/>
                  </a:lnTo>
                  <a:lnTo>
                    <a:pt x="12634" y="7951"/>
                  </a:lnTo>
                  <a:lnTo>
                    <a:pt x="12367" y="8105"/>
                  </a:lnTo>
                  <a:lnTo>
                    <a:pt x="12367" y="7743"/>
                  </a:lnTo>
                  <a:lnTo>
                    <a:pt x="12610" y="7601"/>
                  </a:lnTo>
                  <a:lnTo>
                    <a:pt x="12686" y="7559"/>
                  </a:lnTo>
                  <a:lnTo>
                    <a:pt x="12861" y="7658"/>
                  </a:lnTo>
                  <a:lnTo>
                    <a:pt x="13007" y="7743"/>
                  </a:lnTo>
                  <a:lnTo>
                    <a:pt x="13007" y="8105"/>
                  </a:lnTo>
                  <a:lnTo>
                    <a:pt x="12686" y="7920"/>
                  </a:lnTo>
                  <a:close/>
                  <a:moveTo>
                    <a:pt x="12700" y="7549"/>
                  </a:moveTo>
                  <a:lnTo>
                    <a:pt x="13019" y="7365"/>
                  </a:lnTo>
                  <a:lnTo>
                    <a:pt x="13019" y="7365"/>
                  </a:lnTo>
                  <a:lnTo>
                    <a:pt x="13019" y="6996"/>
                  </a:lnTo>
                  <a:lnTo>
                    <a:pt x="13300" y="7159"/>
                  </a:lnTo>
                  <a:lnTo>
                    <a:pt x="13334" y="7178"/>
                  </a:lnTo>
                  <a:lnTo>
                    <a:pt x="13334" y="7547"/>
                  </a:lnTo>
                  <a:lnTo>
                    <a:pt x="13012" y="7731"/>
                  </a:lnTo>
                  <a:lnTo>
                    <a:pt x="12700" y="7549"/>
                  </a:lnTo>
                  <a:close/>
                  <a:moveTo>
                    <a:pt x="13019" y="7745"/>
                  </a:moveTo>
                  <a:lnTo>
                    <a:pt x="13213" y="7632"/>
                  </a:lnTo>
                  <a:lnTo>
                    <a:pt x="13334" y="7563"/>
                  </a:lnTo>
                  <a:lnTo>
                    <a:pt x="13334" y="7930"/>
                  </a:lnTo>
                  <a:lnTo>
                    <a:pt x="13334" y="7930"/>
                  </a:lnTo>
                  <a:lnTo>
                    <a:pt x="13534" y="8048"/>
                  </a:lnTo>
                  <a:lnTo>
                    <a:pt x="13653" y="8116"/>
                  </a:lnTo>
                  <a:lnTo>
                    <a:pt x="13336" y="8296"/>
                  </a:lnTo>
                  <a:lnTo>
                    <a:pt x="13300" y="8275"/>
                  </a:lnTo>
                  <a:lnTo>
                    <a:pt x="13019" y="8112"/>
                  </a:lnTo>
                  <a:lnTo>
                    <a:pt x="13019" y="7745"/>
                  </a:lnTo>
                  <a:close/>
                  <a:moveTo>
                    <a:pt x="13345" y="8686"/>
                  </a:moveTo>
                  <a:lnTo>
                    <a:pt x="13523" y="8584"/>
                  </a:lnTo>
                  <a:lnTo>
                    <a:pt x="13664" y="8499"/>
                  </a:lnTo>
                  <a:lnTo>
                    <a:pt x="13986" y="8686"/>
                  </a:lnTo>
                  <a:lnTo>
                    <a:pt x="13986" y="9052"/>
                  </a:lnTo>
                  <a:lnTo>
                    <a:pt x="13664" y="9237"/>
                  </a:lnTo>
                  <a:lnTo>
                    <a:pt x="13345" y="9052"/>
                  </a:lnTo>
                  <a:lnTo>
                    <a:pt x="13345" y="8686"/>
                  </a:lnTo>
                  <a:close/>
                  <a:moveTo>
                    <a:pt x="13667" y="8485"/>
                  </a:moveTo>
                  <a:lnTo>
                    <a:pt x="13664" y="8485"/>
                  </a:lnTo>
                  <a:lnTo>
                    <a:pt x="13664" y="8485"/>
                  </a:lnTo>
                  <a:lnTo>
                    <a:pt x="13345" y="8669"/>
                  </a:lnTo>
                  <a:lnTo>
                    <a:pt x="13345" y="8308"/>
                  </a:lnTo>
                  <a:lnTo>
                    <a:pt x="13664" y="8123"/>
                  </a:lnTo>
                  <a:lnTo>
                    <a:pt x="13664" y="8123"/>
                  </a:lnTo>
                  <a:lnTo>
                    <a:pt x="13667" y="8123"/>
                  </a:lnTo>
                  <a:lnTo>
                    <a:pt x="13986" y="8308"/>
                  </a:lnTo>
                  <a:lnTo>
                    <a:pt x="13986" y="8669"/>
                  </a:lnTo>
                  <a:lnTo>
                    <a:pt x="13667" y="8485"/>
                  </a:lnTo>
                  <a:close/>
                  <a:moveTo>
                    <a:pt x="13678" y="8116"/>
                  </a:moveTo>
                  <a:lnTo>
                    <a:pt x="13997" y="7930"/>
                  </a:lnTo>
                  <a:lnTo>
                    <a:pt x="13997" y="7563"/>
                  </a:lnTo>
                  <a:lnTo>
                    <a:pt x="14196" y="7677"/>
                  </a:lnTo>
                  <a:lnTo>
                    <a:pt x="14309" y="7745"/>
                  </a:lnTo>
                  <a:lnTo>
                    <a:pt x="14309" y="8112"/>
                  </a:lnTo>
                  <a:lnTo>
                    <a:pt x="14023" y="8279"/>
                  </a:lnTo>
                  <a:lnTo>
                    <a:pt x="13995" y="8296"/>
                  </a:lnTo>
                  <a:lnTo>
                    <a:pt x="13678" y="8116"/>
                  </a:lnTo>
                  <a:close/>
                  <a:moveTo>
                    <a:pt x="14000" y="7547"/>
                  </a:moveTo>
                  <a:lnTo>
                    <a:pt x="14000" y="7178"/>
                  </a:lnTo>
                  <a:lnTo>
                    <a:pt x="14312" y="6998"/>
                  </a:lnTo>
                  <a:lnTo>
                    <a:pt x="14312" y="7365"/>
                  </a:lnTo>
                  <a:lnTo>
                    <a:pt x="14312" y="7365"/>
                  </a:lnTo>
                  <a:lnTo>
                    <a:pt x="14631" y="7549"/>
                  </a:lnTo>
                  <a:lnTo>
                    <a:pt x="14333" y="7722"/>
                  </a:lnTo>
                  <a:lnTo>
                    <a:pt x="14319" y="7731"/>
                  </a:lnTo>
                  <a:lnTo>
                    <a:pt x="14000" y="7547"/>
                  </a:lnTo>
                  <a:close/>
                  <a:moveTo>
                    <a:pt x="14326" y="8119"/>
                  </a:moveTo>
                  <a:lnTo>
                    <a:pt x="14645" y="7934"/>
                  </a:lnTo>
                  <a:lnTo>
                    <a:pt x="14678" y="7953"/>
                  </a:lnTo>
                  <a:lnTo>
                    <a:pt x="14962" y="8119"/>
                  </a:lnTo>
                  <a:lnTo>
                    <a:pt x="14962" y="8487"/>
                  </a:lnTo>
                  <a:lnTo>
                    <a:pt x="14820" y="8570"/>
                  </a:lnTo>
                  <a:lnTo>
                    <a:pt x="14645" y="8672"/>
                  </a:lnTo>
                  <a:lnTo>
                    <a:pt x="14326" y="8487"/>
                  </a:lnTo>
                  <a:lnTo>
                    <a:pt x="14326" y="8119"/>
                  </a:lnTo>
                  <a:close/>
                  <a:moveTo>
                    <a:pt x="14673" y="7939"/>
                  </a:moveTo>
                  <a:lnTo>
                    <a:pt x="14645" y="7920"/>
                  </a:lnTo>
                  <a:lnTo>
                    <a:pt x="14645" y="7920"/>
                  </a:lnTo>
                  <a:lnTo>
                    <a:pt x="14645" y="7920"/>
                  </a:lnTo>
                  <a:lnTo>
                    <a:pt x="14326" y="8105"/>
                  </a:lnTo>
                  <a:lnTo>
                    <a:pt x="14326" y="7743"/>
                  </a:lnTo>
                  <a:lnTo>
                    <a:pt x="14487" y="7651"/>
                  </a:lnTo>
                  <a:lnTo>
                    <a:pt x="14645" y="7559"/>
                  </a:lnTo>
                  <a:lnTo>
                    <a:pt x="14678" y="7578"/>
                  </a:lnTo>
                  <a:lnTo>
                    <a:pt x="14962" y="7743"/>
                  </a:lnTo>
                  <a:lnTo>
                    <a:pt x="14962" y="8105"/>
                  </a:lnTo>
                  <a:lnTo>
                    <a:pt x="14673" y="7939"/>
                  </a:lnTo>
                  <a:close/>
                  <a:moveTo>
                    <a:pt x="14947" y="7719"/>
                  </a:moveTo>
                  <a:lnTo>
                    <a:pt x="14657" y="7549"/>
                  </a:lnTo>
                  <a:lnTo>
                    <a:pt x="14976" y="7365"/>
                  </a:lnTo>
                  <a:lnTo>
                    <a:pt x="14976" y="7365"/>
                  </a:lnTo>
                  <a:lnTo>
                    <a:pt x="14976" y="6996"/>
                  </a:lnTo>
                  <a:lnTo>
                    <a:pt x="15122" y="7081"/>
                  </a:lnTo>
                  <a:lnTo>
                    <a:pt x="15292" y="7180"/>
                  </a:lnTo>
                  <a:lnTo>
                    <a:pt x="15292" y="7547"/>
                  </a:lnTo>
                  <a:lnTo>
                    <a:pt x="14971" y="7731"/>
                  </a:lnTo>
                  <a:lnTo>
                    <a:pt x="14947" y="7719"/>
                  </a:lnTo>
                  <a:close/>
                  <a:moveTo>
                    <a:pt x="14978" y="7743"/>
                  </a:moveTo>
                  <a:lnTo>
                    <a:pt x="15292" y="7563"/>
                  </a:lnTo>
                  <a:lnTo>
                    <a:pt x="15292" y="7930"/>
                  </a:lnTo>
                  <a:lnTo>
                    <a:pt x="15292" y="7930"/>
                  </a:lnTo>
                  <a:lnTo>
                    <a:pt x="15425" y="8008"/>
                  </a:lnTo>
                  <a:lnTo>
                    <a:pt x="15609" y="8116"/>
                  </a:lnTo>
                  <a:lnTo>
                    <a:pt x="15545" y="8154"/>
                  </a:lnTo>
                  <a:lnTo>
                    <a:pt x="15295" y="8296"/>
                  </a:lnTo>
                  <a:lnTo>
                    <a:pt x="15167" y="8223"/>
                  </a:lnTo>
                  <a:lnTo>
                    <a:pt x="14978" y="8112"/>
                  </a:lnTo>
                  <a:lnTo>
                    <a:pt x="14978" y="7743"/>
                  </a:lnTo>
                  <a:close/>
                  <a:moveTo>
                    <a:pt x="15304" y="8686"/>
                  </a:moveTo>
                  <a:lnTo>
                    <a:pt x="15323" y="8674"/>
                  </a:lnTo>
                  <a:lnTo>
                    <a:pt x="15623" y="8502"/>
                  </a:lnTo>
                  <a:lnTo>
                    <a:pt x="15713" y="8551"/>
                  </a:lnTo>
                  <a:lnTo>
                    <a:pt x="15940" y="8686"/>
                  </a:lnTo>
                  <a:lnTo>
                    <a:pt x="15940" y="9052"/>
                  </a:lnTo>
                  <a:lnTo>
                    <a:pt x="15774" y="9149"/>
                  </a:lnTo>
                  <a:lnTo>
                    <a:pt x="15623" y="9237"/>
                  </a:lnTo>
                  <a:lnTo>
                    <a:pt x="15304" y="9052"/>
                  </a:lnTo>
                  <a:lnTo>
                    <a:pt x="15304" y="8686"/>
                  </a:lnTo>
                  <a:close/>
                  <a:moveTo>
                    <a:pt x="15623" y="8485"/>
                  </a:moveTo>
                  <a:lnTo>
                    <a:pt x="15623" y="8485"/>
                  </a:lnTo>
                  <a:lnTo>
                    <a:pt x="15623" y="8485"/>
                  </a:lnTo>
                  <a:lnTo>
                    <a:pt x="15304" y="8669"/>
                  </a:lnTo>
                  <a:lnTo>
                    <a:pt x="15304" y="8308"/>
                  </a:lnTo>
                  <a:lnTo>
                    <a:pt x="15401" y="8251"/>
                  </a:lnTo>
                  <a:lnTo>
                    <a:pt x="15621" y="8123"/>
                  </a:lnTo>
                  <a:lnTo>
                    <a:pt x="15623" y="8123"/>
                  </a:lnTo>
                  <a:lnTo>
                    <a:pt x="15623" y="8123"/>
                  </a:lnTo>
                  <a:lnTo>
                    <a:pt x="15767" y="8206"/>
                  </a:lnTo>
                  <a:lnTo>
                    <a:pt x="15940" y="8308"/>
                  </a:lnTo>
                  <a:lnTo>
                    <a:pt x="15940" y="8667"/>
                  </a:lnTo>
                  <a:lnTo>
                    <a:pt x="15623" y="8485"/>
                  </a:lnTo>
                  <a:close/>
                  <a:moveTo>
                    <a:pt x="15635" y="8116"/>
                  </a:moveTo>
                  <a:lnTo>
                    <a:pt x="15647" y="8109"/>
                  </a:lnTo>
                  <a:lnTo>
                    <a:pt x="15954" y="7930"/>
                  </a:lnTo>
                  <a:lnTo>
                    <a:pt x="15954" y="7930"/>
                  </a:lnTo>
                  <a:lnTo>
                    <a:pt x="15954" y="7561"/>
                  </a:lnTo>
                  <a:lnTo>
                    <a:pt x="15973" y="7573"/>
                  </a:lnTo>
                  <a:lnTo>
                    <a:pt x="16271" y="7745"/>
                  </a:lnTo>
                  <a:lnTo>
                    <a:pt x="16271" y="8112"/>
                  </a:lnTo>
                  <a:lnTo>
                    <a:pt x="16235" y="8131"/>
                  </a:lnTo>
                  <a:lnTo>
                    <a:pt x="15949" y="8296"/>
                  </a:lnTo>
                  <a:lnTo>
                    <a:pt x="15635" y="8116"/>
                  </a:lnTo>
                  <a:close/>
                  <a:moveTo>
                    <a:pt x="15956" y="7547"/>
                  </a:moveTo>
                  <a:lnTo>
                    <a:pt x="15956" y="7180"/>
                  </a:lnTo>
                  <a:lnTo>
                    <a:pt x="16228" y="7020"/>
                  </a:lnTo>
                  <a:lnTo>
                    <a:pt x="16271" y="6996"/>
                  </a:lnTo>
                  <a:lnTo>
                    <a:pt x="16271" y="7365"/>
                  </a:lnTo>
                  <a:lnTo>
                    <a:pt x="16271" y="7365"/>
                  </a:lnTo>
                  <a:lnTo>
                    <a:pt x="16424" y="7455"/>
                  </a:lnTo>
                  <a:lnTo>
                    <a:pt x="16587" y="7549"/>
                  </a:lnTo>
                  <a:lnTo>
                    <a:pt x="16285" y="7726"/>
                  </a:lnTo>
                  <a:lnTo>
                    <a:pt x="16278" y="7731"/>
                  </a:lnTo>
                  <a:lnTo>
                    <a:pt x="15956" y="7547"/>
                  </a:lnTo>
                  <a:close/>
                  <a:moveTo>
                    <a:pt x="16282" y="8119"/>
                  </a:moveTo>
                  <a:lnTo>
                    <a:pt x="16393" y="8055"/>
                  </a:lnTo>
                  <a:lnTo>
                    <a:pt x="16601" y="7934"/>
                  </a:lnTo>
                  <a:lnTo>
                    <a:pt x="16923" y="8119"/>
                  </a:lnTo>
                  <a:lnTo>
                    <a:pt x="16923" y="8487"/>
                  </a:lnTo>
                  <a:lnTo>
                    <a:pt x="16601" y="8672"/>
                  </a:lnTo>
                  <a:lnTo>
                    <a:pt x="16502" y="8615"/>
                  </a:lnTo>
                  <a:lnTo>
                    <a:pt x="16282" y="8487"/>
                  </a:lnTo>
                  <a:lnTo>
                    <a:pt x="16282" y="8119"/>
                  </a:lnTo>
                  <a:close/>
                  <a:moveTo>
                    <a:pt x="16601" y="7920"/>
                  </a:moveTo>
                  <a:lnTo>
                    <a:pt x="16601" y="7923"/>
                  </a:lnTo>
                  <a:lnTo>
                    <a:pt x="16599" y="7920"/>
                  </a:lnTo>
                  <a:lnTo>
                    <a:pt x="16282" y="8105"/>
                  </a:lnTo>
                  <a:lnTo>
                    <a:pt x="16282" y="7743"/>
                  </a:lnTo>
                  <a:lnTo>
                    <a:pt x="16601" y="7559"/>
                  </a:lnTo>
                  <a:lnTo>
                    <a:pt x="16776" y="7658"/>
                  </a:lnTo>
                  <a:lnTo>
                    <a:pt x="16923" y="7743"/>
                  </a:lnTo>
                  <a:lnTo>
                    <a:pt x="16923" y="8105"/>
                  </a:lnTo>
                  <a:lnTo>
                    <a:pt x="16601" y="7920"/>
                  </a:lnTo>
                  <a:close/>
                  <a:moveTo>
                    <a:pt x="16615" y="7549"/>
                  </a:moveTo>
                  <a:lnTo>
                    <a:pt x="16934" y="7365"/>
                  </a:lnTo>
                  <a:lnTo>
                    <a:pt x="16934" y="7365"/>
                  </a:lnTo>
                  <a:lnTo>
                    <a:pt x="16934" y="6996"/>
                  </a:lnTo>
                  <a:lnTo>
                    <a:pt x="17216" y="7159"/>
                  </a:lnTo>
                  <a:lnTo>
                    <a:pt x="17246" y="7178"/>
                  </a:lnTo>
                  <a:lnTo>
                    <a:pt x="17246" y="7547"/>
                  </a:lnTo>
                  <a:lnTo>
                    <a:pt x="16927" y="7731"/>
                  </a:lnTo>
                  <a:lnTo>
                    <a:pt x="16615" y="7549"/>
                  </a:lnTo>
                  <a:close/>
                  <a:moveTo>
                    <a:pt x="16934" y="7745"/>
                  </a:moveTo>
                  <a:lnTo>
                    <a:pt x="17126" y="7632"/>
                  </a:lnTo>
                  <a:lnTo>
                    <a:pt x="17246" y="7563"/>
                  </a:lnTo>
                  <a:lnTo>
                    <a:pt x="17246" y="7930"/>
                  </a:lnTo>
                  <a:lnTo>
                    <a:pt x="17246" y="7930"/>
                  </a:lnTo>
                  <a:lnTo>
                    <a:pt x="17393" y="8015"/>
                  </a:lnTo>
                  <a:lnTo>
                    <a:pt x="17568" y="8116"/>
                  </a:lnTo>
                  <a:lnTo>
                    <a:pt x="17251" y="8296"/>
                  </a:lnTo>
                  <a:lnTo>
                    <a:pt x="17216" y="8275"/>
                  </a:lnTo>
                  <a:lnTo>
                    <a:pt x="16934" y="8112"/>
                  </a:lnTo>
                  <a:lnTo>
                    <a:pt x="16934" y="7745"/>
                  </a:lnTo>
                  <a:close/>
                  <a:moveTo>
                    <a:pt x="17591" y="8116"/>
                  </a:moveTo>
                  <a:lnTo>
                    <a:pt x="17913" y="7930"/>
                  </a:lnTo>
                  <a:lnTo>
                    <a:pt x="17913" y="7930"/>
                  </a:lnTo>
                  <a:lnTo>
                    <a:pt x="17913" y="7563"/>
                  </a:lnTo>
                  <a:lnTo>
                    <a:pt x="18036" y="7632"/>
                  </a:lnTo>
                  <a:lnTo>
                    <a:pt x="18227" y="7745"/>
                  </a:lnTo>
                  <a:lnTo>
                    <a:pt x="18227" y="8112"/>
                  </a:lnTo>
                  <a:lnTo>
                    <a:pt x="18227" y="8112"/>
                  </a:lnTo>
                  <a:lnTo>
                    <a:pt x="18095" y="8190"/>
                  </a:lnTo>
                  <a:lnTo>
                    <a:pt x="17908" y="8296"/>
                  </a:lnTo>
                  <a:lnTo>
                    <a:pt x="17591" y="8116"/>
                  </a:lnTo>
                  <a:close/>
                  <a:moveTo>
                    <a:pt x="17915" y="7547"/>
                  </a:moveTo>
                  <a:lnTo>
                    <a:pt x="17915" y="7178"/>
                  </a:lnTo>
                  <a:lnTo>
                    <a:pt x="18140" y="7048"/>
                  </a:lnTo>
                  <a:lnTo>
                    <a:pt x="18227" y="6998"/>
                  </a:lnTo>
                  <a:lnTo>
                    <a:pt x="18227" y="7365"/>
                  </a:lnTo>
                  <a:lnTo>
                    <a:pt x="18227" y="7365"/>
                  </a:lnTo>
                  <a:lnTo>
                    <a:pt x="18546" y="7552"/>
                  </a:lnTo>
                  <a:lnTo>
                    <a:pt x="18534" y="7559"/>
                  </a:lnTo>
                  <a:lnTo>
                    <a:pt x="18234" y="7731"/>
                  </a:lnTo>
                  <a:lnTo>
                    <a:pt x="17915" y="7547"/>
                  </a:lnTo>
                  <a:close/>
                  <a:moveTo>
                    <a:pt x="18239" y="8121"/>
                  </a:moveTo>
                  <a:lnTo>
                    <a:pt x="18241" y="8121"/>
                  </a:lnTo>
                  <a:lnTo>
                    <a:pt x="18241" y="8119"/>
                  </a:lnTo>
                  <a:lnTo>
                    <a:pt x="18560" y="7934"/>
                  </a:lnTo>
                  <a:lnTo>
                    <a:pt x="18593" y="7953"/>
                  </a:lnTo>
                  <a:lnTo>
                    <a:pt x="18877" y="8119"/>
                  </a:lnTo>
                  <a:lnTo>
                    <a:pt x="18877" y="8487"/>
                  </a:lnTo>
                  <a:lnTo>
                    <a:pt x="18584" y="8658"/>
                  </a:lnTo>
                  <a:lnTo>
                    <a:pt x="18560" y="8672"/>
                  </a:lnTo>
                  <a:lnTo>
                    <a:pt x="18239" y="8487"/>
                  </a:lnTo>
                  <a:lnTo>
                    <a:pt x="18239" y="8121"/>
                  </a:lnTo>
                  <a:close/>
                  <a:moveTo>
                    <a:pt x="18588" y="7939"/>
                  </a:moveTo>
                  <a:lnTo>
                    <a:pt x="18560" y="7920"/>
                  </a:lnTo>
                  <a:lnTo>
                    <a:pt x="18560" y="7920"/>
                  </a:lnTo>
                  <a:lnTo>
                    <a:pt x="18560" y="7920"/>
                  </a:lnTo>
                  <a:lnTo>
                    <a:pt x="18241" y="8102"/>
                  </a:lnTo>
                  <a:lnTo>
                    <a:pt x="18241" y="7743"/>
                  </a:lnTo>
                  <a:lnTo>
                    <a:pt x="18489" y="7599"/>
                  </a:lnTo>
                  <a:lnTo>
                    <a:pt x="18560" y="7559"/>
                  </a:lnTo>
                  <a:lnTo>
                    <a:pt x="18591" y="7578"/>
                  </a:lnTo>
                  <a:lnTo>
                    <a:pt x="18877" y="7743"/>
                  </a:lnTo>
                  <a:lnTo>
                    <a:pt x="18877" y="8105"/>
                  </a:lnTo>
                  <a:lnTo>
                    <a:pt x="18588" y="7939"/>
                  </a:lnTo>
                  <a:close/>
                  <a:moveTo>
                    <a:pt x="18860" y="7719"/>
                  </a:moveTo>
                  <a:lnTo>
                    <a:pt x="18572" y="7552"/>
                  </a:lnTo>
                  <a:lnTo>
                    <a:pt x="18889" y="7365"/>
                  </a:lnTo>
                  <a:lnTo>
                    <a:pt x="18889" y="7365"/>
                  </a:lnTo>
                  <a:lnTo>
                    <a:pt x="18889" y="6996"/>
                  </a:lnTo>
                  <a:lnTo>
                    <a:pt x="19037" y="7081"/>
                  </a:lnTo>
                  <a:lnTo>
                    <a:pt x="19205" y="7180"/>
                  </a:lnTo>
                  <a:lnTo>
                    <a:pt x="19205" y="7547"/>
                  </a:lnTo>
                  <a:lnTo>
                    <a:pt x="18884" y="7731"/>
                  </a:lnTo>
                  <a:lnTo>
                    <a:pt x="18860" y="7719"/>
                  </a:lnTo>
                  <a:close/>
                  <a:moveTo>
                    <a:pt x="18893" y="7743"/>
                  </a:moveTo>
                  <a:lnTo>
                    <a:pt x="19205" y="7563"/>
                  </a:lnTo>
                  <a:lnTo>
                    <a:pt x="19205" y="7930"/>
                  </a:lnTo>
                  <a:lnTo>
                    <a:pt x="19205" y="7930"/>
                  </a:lnTo>
                  <a:lnTo>
                    <a:pt x="19285" y="7977"/>
                  </a:lnTo>
                  <a:lnTo>
                    <a:pt x="19522" y="8116"/>
                  </a:lnTo>
                  <a:lnTo>
                    <a:pt x="19210" y="8296"/>
                  </a:lnTo>
                  <a:lnTo>
                    <a:pt x="19082" y="8223"/>
                  </a:lnTo>
                  <a:lnTo>
                    <a:pt x="18893" y="8112"/>
                  </a:lnTo>
                  <a:lnTo>
                    <a:pt x="18893" y="7743"/>
                  </a:lnTo>
                  <a:close/>
                  <a:moveTo>
                    <a:pt x="19217" y="8686"/>
                  </a:moveTo>
                  <a:lnTo>
                    <a:pt x="19382" y="8589"/>
                  </a:lnTo>
                  <a:lnTo>
                    <a:pt x="19536" y="8502"/>
                  </a:lnTo>
                  <a:lnTo>
                    <a:pt x="19801" y="8653"/>
                  </a:lnTo>
                  <a:lnTo>
                    <a:pt x="19855" y="8686"/>
                  </a:lnTo>
                  <a:lnTo>
                    <a:pt x="19855" y="9052"/>
                  </a:lnTo>
                  <a:lnTo>
                    <a:pt x="19536" y="9237"/>
                  </a:lnTo>
                  <a:lnTo>
                    <a:pt x="19321" y="9114"/>
                  </a:lnTo>
                  <a:lnTo>
                    <a:pt x="19217" y="9052"/>
                  </a:lnTo>
                  <a:lnTo>
                    <a:pt x="19217" y="8686"/>
                  </a:lnTo>
                  <a:close/>
                  <a:moveTo>
                    <a:pt x="19536" y="8485"/>
                  </a:moveTo>
                  <a:lnTo>
                    <a:pt x="19536" y="8485"/>
                  </a:lnTo>
                  <a:lnTo>
                    <a:pt x="19534" y="8485"/>
                  </a:lnTo>
                  <a:lnTo>
                    <a:pt x="19217" y="8669"/>
                  </a:lnTo>
                  <a:lnTo>
                    <a:pt x="19217" y="8308"/>
                  </a:lnTo>
                  <a:lnTo>
                    <a:pt x="19267" y="8279"/>
                  </a:lnTo>
                  <a:lnTo>
                    <a:pt x="19536" y="8123"/>
                  </a:lnTo>
                  <a:lnTo>
                    <a:pt x="19536" y="8123"/>
                  </a:lnTo>
                  <a:lnTo>
                    <a:pt x="19536" y="8123"/>
                  </a:lnTo>
                  <a:lnTo>
                    <a:pt x="19538" y="8121"/>
                  </a:lnTo>
                  <a:lnTo>
                    <a:pt x="19552" y="8131"/>
                  </a:lnTo>
                  <a:lnTo>
                    <a:pt x="19855" y="8308"/>
                  </a:lnTo>
                  <a:lnTo>
                    <a:pt x="19855" y="8667"/>
                  </a:lnTo>
                  <a:lnTo>
                    <a:pt x="19536" y="8485"/>
                  </a:lnTo>
                  <a:close/>
                  <a:moveTo>
                    <a:pt x="19675" y="8190"/>
                  </a:moveTo>
                  <a:lnTo>
                    <a:pt x="19548" y="8116"/>
                  </a:lnTo>
                  <a:lnTo>
                    <a:pt x="19869" y="7930"/>
                  </a:lnTo>
                  <a:lnTo>
                    <a:pt x="19869" y="7930"/>
                  </a:lnTo>
                  <a:lnTo>
                    <a:pt x="19869" y="7563"/>
                  </a:lnTo>
                  <a:lnTo>
                    <a:pt x="20136" y="7717"/>
                  </a:lnTo>
                  <a:lnTo>
                    <a:pt x="20181" y="7743"/>
                  </a:lnTo>
                  <a:lnTo>
                    <a:pt x="20181" y="8112"/>
                  </a:lnTo>
                  <a:lnTo>
                    <a:pt x="20037" y="8197"/>
                  </a:lnTo>
                  <a:lnTo>
                    <a:pt x="19864" y="8296"/>
                  </a:lnTo>
                  <a:lnTo>
                    <a:pt x="19675" y="8190"/>
                  </a:lnTo>
                  <a:close/>
                  <a:moveTo>
                    <a:pt x="19907" y="7568"/>
                  </a:moveTo>
                  <a:lnTo>
                    <a:pt x="19869" y="7549"/>
                  </a:lnTo>
                  <a:lnTo>
                    <a:pt x="19869" y="7180"/>
                  </a:lnTo>
                  <a:lnTo>
                    <a:pt x="20009" y="7098"/>
                  </a:lnTo>
                  <a:lnTo>
                    <a:pt x="20186" y="6996"/>
                  </a:lnTo>
                  <a:lnTo>
                    <a:pt x="20186" y="7365"/>
                  </a:lnTo>
                  <a:lnTo>
                    <a:pt x="20186" y="7365"/>
                  </a:lnTo>
                  <a:lnTo>
                    <a:pt x="20339" y="7455"/>
                  </a:lnTo>
                  <a:lnTo>
                    <a:pt x="20502" y="7549"/>
                  </a:lnTo>
                  <a:lnTo>
                    <a:pt x="20200" y="7726"/>
                  </a:lnTo>
                  <a:lnTo>
                    <a:pt x="20190" y="7731"/>
                  </a:lnTo>
                  <a:lnTo>
                    <a:pt x="19907" y="7568"/>
                  </a:lnTo>
                  <a:close/>
                  <a:moveTo>
                    <a:pt x="20198" y="8119"/>
                  </a:moveTo>
                  <a:lnTo>
                    <a:pt x="20306" y="8055"/>
                  </a:lnTo>
                  <a:lnTo>
                    <a:pt x="20514" y="7934"/>
                  </a:lnTo>
                  <a:lnTo>
                    <a:pt x="20836" y="8119"/>
                  </a:lnTo>
                  <a:lnTo>
                    <a:pt x="20836" y="8487"/>
                  </a:lnTo>
                  <a:lnTo>
                    <a:pt x="20517" y="8672"/>
                  </a:lnTo>
                  <a:lnTo>
                    <a:pt x="20417" y="8615"/>
                  </a:lnTo>
                  <a:lnTo>
                    <a:pt x="20198" y="8487"/>
                  </a:lnTo>
                  <a:lnTo>
                    <a:pt x="20198" y="8119"/>
                  </a:lnTo>
                  <a:close/>
                  <a:moveTo>
                    <a:pt x="20514" y="7920"/>
                  </a:moveTo>
                  <a:lnTo>
                    <a:pt x="20514" y="7923"/>
                  </a:lnTo>
                  <a:lnTo>
                    <a:pt x="20514" y="7920"/>
                  </a:lnTo>
                  <a:lnTo>
                    <a:pt x="20198" y="8105"/>
                  </a:lnTo>
                  <a:lnTo>
                    <a:pt x="20198" y="7743"/>
                  </a:lnTo>
                  <a:lnTo>
                    <a:pt x="20514" y="7559"/>
                  </a:lnTo>
                  <a:lnTo>
                    <a:pt x="20689" y="7658"/>
                  </a:lnTo>
                  <a:lnTo>
                    <a:pt x="20836" y="7743"/>
                  </a:lnTo>
                  <a:lnTo>
                    <a:pt x="20836" y="8105"/>
                  </a:lnTo>
                  <a:lnTo>
                    <a:pt x="20514" y="7920"/>
                  </a:lnTo>
                  <a:close/>
                  <a:moveTo>
                    <a:pt x="20528" y="7549"/>
                  </a:moveTo>
                  <a:lnTo>
                    <a:pt x="20847" y="7365"/>
                  </a:lnTo>
                  <a:lnTo>
                    <a:pt x="20847" y="7365"/>
                  </a:lnTo>
                  <a:lnTo>
                    <a:pt x="20847" y="6996"/>
                  </a:lnTo>
                  <a:lnTo>
                    <a:pt x="21131" y="7159"/>
                  </a:lnTo>
                  <a:lnTo>
                    <a:pt x="21162" y="7178"/>
                  </a:lnTo>
                  <a:lnTo>
                    <a:pt x="21162" y="7547"/>
                  </a:lnTo>
                  <a:lnTo>
                    <a:pt x="20843" y="7731"/>
                  </a:lnTo>
                  <a:lnTo>
                    <a:pt x="20528" y="7549"/>
                  </a:lnTo>
                  <a:close/>
                  <a:moveTo>
                    <a:pt x="20847" y="7745"/>
                  </a:moveTo>
                  <a:lnTo>
                    <a:pt x="21041" y="7632"/>
                  </a:lnTo>
                  <a:lnTo>
                    <a:pt x="21162" y="7563"/>
                  </a:lnTo>
                  <a:lnTo>
                    <a:pt x="21162" y="7930"/>
                  </a:lnTo>
                  <a:lnTo>
                    <a:pt x="21162" y="7930"/>
                  </a:lnTo>
                  <a:lnTo>
                    <a:pt x="21306" y="8015"/>
                  </a:lnTo>
                  <a:lnTo>
                    <a:pt x="21481" y="8116"/>
                  </a:lnTo>
                  <a:lnTo>
                    <a:pt x="21166" y="8296"/>
                  </a:lnTo>
                  <a:lnTo>
                    <a:pt x="21129" y="8275"/>
                  </a:lnTo>
                  <a:lnTo>
                    <a:pt x="20847" y="8112"/>
                  </a:lnTo>
                  <a:lnTo>
                    <a:pt x="20847" y="7745"/>
                  </a:lnTo>
                  <a:close/>
                  <a:moveTo>
                    <a:pt x="21507" y="8116"/>
                  </a:moveTo>
                  <a:lnTo>
                    <a:pt x="21828" y="7930"/>
                  </a:lnTo>
                  <a:lnTo>
                    <a:pt x="21828" y="7930"/>
                  </a:lnTo>
                  <a:lnTo>
                    <a:pt x="21828" y="7563"/>
                  </a:lnTo>
                  <a:lnTo>
                    <a:pt x="21896" y="7601"/>
                  </a:lnTo>
                  <a:lnTo>
                    <a:pt x="22140" y="7745"/>
                  </a:lnTo>
                  <a:lnTo>
                    <a:pt x="22140" y="8112"/>
                  </a:lnTo>
                  <a:lnTo>
                    <a:pt x="22140" y="8112"/>
                  </a:lnTo>
                  <a:lnTo>
                    <a:pt x="22010" y="8190"/>
                  </a:lnTo>
                  <a:lnTo>
                    <a:pt x="21823" y="8296"/>
                  </a:lnTo>
                  <a:lnTo>
                    <a:pt x="21507" y="8116"/>
                  </a:lnTo>
                  <a:close/>
                  <a:moveTo>
                    <a:pt x="21826" y="7164"/>
                  </a:moveTo>
                  <a:lnTo>
                    <a:pt x="21509" y="6984"/>
                  </a:lnTo>
                  <a:lnTo>
                    <a:pt x="21717" y="6864"/>
                  </a:lnTo>
                  <a:lnTo>
                    <a:pt x="21828" y="6802"/>
                  </a:lnTo>
                  <a:lnTo>
                    <a:pt x="21828" y="6802"/>
                  </a:lnTo>
                  <a:lnTo>
                    <a:pt x="21828" y="6434"/>
                  </a:lnTo>
                  <a:lnTo>
                    <a:pt x="22140" y="6613"/>
                  </a:lnTo>
                  <a:lnTo>
                    <a:pt x="22140" y="6982"/>
                  </a:lnTo>
                  <a:lnTo>
                    <a:pt x="22140" y="6982"/>
                  </a:lnTo>
                  <a:lnTo>
                    <a:pt x="22033" y="7046"/>
                  </a:lnTo>
                  <a:lnTo>
                    <a:pt x="21826" y="7164"/>
                  </a:lnTo>
                  <a:close/>
                  <a:moveTo>
                    <a:pt x="21823" y="6037"/>
                  </a:moveTo>
                  <a:lnTo>
                    <a:pt x="21509" y="5855"/>
                  </a:lnTo>
                  <a:lnTo>
                    <a:pt x="21828" y="5670"/>
                  </a:lnTo>
                  <a:lnTo>
                    <a:pt x="21828" y="5668"/>
                  </a:lnTo>
                  <a:lnTo>
                    <a:pt x="21828" y="5302"/>
                  </a:lnTo>
                  <a:lnTo>
                    <a:pt x="22140" y="5481"/>
                  </a:lnTo>
                  <a:lnTo>
                    <a:pt x="22140" y="5852"/>
                  </a:lnTo>
                  <a:lnTo>
                    <a:pt x="22140" y="5852"/>
                  </a:lnTo>
                  <a:lnTo>
                    <a:pt x="21892" y="5999"/>
                  </a:lnTo>
                  <a:lnTo>
                    <a:pt x="21823" y="6037"/>
                  </a:lnTo>
                  <a:close/>
                  <a:moveTo>
                    <a:pt x="21162" y="5285"/>
                  </a:moveTo>
                  <a:lnTo>
                    <a:pt x="20845" y="5469"/>
                  </a:lnTo>
                  <a:lnTo>
                    <a:pt x="20833" y="5462"/>
                  </a:lnTo>
                  <a:lnTo>
                    <a:pt x="20531" y="5287"/>
                  </a:lnTo>
                  <a:lnTo>
                    <a:pt x="20847" y="5105"/>
                  </a:lnTo>
                  <a:lnTo>
                    <a:pt x="20847" y="5103"/>
                  </a:lnTo>
                  <a:lnTo>
                    <a:pt x="20847" y="4737"/>
                  </a:lnTo>
                  <a:lnTo>
                    <a:pt x="21162" y="4919"/>
                  </a:lnTo>
                  <a:lnTo>
                    <a:pt x="21162" y="5285"/>
                  </a:lnTo>
                  <a:close/>
                  <a:moveTo>
                    <a:pt x="20836" y="4715"/>
                  </a:moveTo>
                  <a:lnTo>
                    <a:pt x="20514" y="4531"/>
                  </a:lnTo>
                  <a:lnTo>
                    <a:pt x="20514" y="4531"/>
                  </a:lnTo>
                  <a:lnTo>
                    <a:pt x="20514" y="4531"/>
                  </a:lnTo>
                  <a:lnTo>
                    <a:pt x="20198" y="4713"/>
                  </a:lnTo>
                  <a:lnTo>
                    <a:pt x="20198" y="4351"/>
                  </a:lnTo>
                  <a:lnTo>
                    <a:pt x="20517" y="4165"/>
                  </a:lnTo>
                  <a:lnTo>
                    <a:pt x="20732" y="4290"/>
                  </a:lnTo>
                  <a:lnTo>
                    <a:pt x="20836" y="4349"/>
                  </a:lnTo>
                  <a:lnTo>
                    <a:pt x="20836" y="4715"/>
                  </a:lnTo>
                  <a:close/>
                  <a:moveTo>
                    <a:pt x="20514" y="4543"/>
                  </a:moveTo>
                  <a:lnTo>
                    <a:pt x="20836" y="4730"/>
                  </a:lnTo>
                  <a:lnTo>
                    <a:pt x="20836" y="5096"/>
                  </a:lnTo>
                  <a:lnTo>
                    <a:pt x="20514" y="5280"/>
                  </a:lnTo>
                  <a:lnTo>
                    <a:pt x="20198" y="5096"/>
                  </a:lnTo>
                  <a:lnTo>
                    <a:pt x="20198" y="4727"/>
                  </a:lnTo>
                  <a:lnTo>
                    <a:pt x="20514" y="4543"/>
                  </a:lnTo>
                  <a:close/>
                  <a:moveTo>
                    <a:pt x="20181" y="5484"/>
                  </a:moveTo>
                  <a:lnTo>
                    <a:pt x="20181" y="5852"/>
                  </a:lnTo>
                  <a:lnTo>
                    <a:pt x="20153" y="5869"/>
                  </a:lnTo>
                  <a:lnTo>
                    <a:pt x="19864" y="6037"/>
                  </a:lnTo>
                  <a:lnTo>
                    <a:pt x="19550" y="5855"/>
                  </a:lnTo>
                  <a:lnTo>
                    <a:pt x="19869" y="5670"/>
                  </a:lnTo>
                  <a:lnTo>
                    <a:pt x="19869" y="5668"/>
                  </a:lnTo>
                  <a:lnTo>
                    <a:pt x="19869" y="5302"/>
                  </a:lnTo>
                  <a:lnTo>
                    <a:pt x="20181" y="5484"/>
                  </a:lnTo>
                  <a:close/>
                  <a:moveTo>
                    <a:pt x="19855" y="5280"/>
                  </a:moveTo>
                  <a:lnTo>
                    <a:pt x="19536" y="5096"/>
                  </a:lnTo>
                  <a:lnTo>
                    <a:pt x="19536" y="5098"/>
                  </a:lnTo>
                  <a:lnTo>
                    <a:pt x="19534" y="5096"/>
                  </a:lnTo>
                  <a:lnTo>
                    <a:pt x="19217" y="5280"/>
                  </a:lnTo>
                  <a:lnTo>
                    <a:pt x="19217" y="4914"/>
                  </a:lnTo>
                  <a:lnTo>
                    <a:pt x="19354" y="4836"/>
                  </a:lnTo>
                  <a:lnTo>
                    <a:pt x="19536" y="4730"/>
                  </a:lnTo>
                  <a:lnTo>
                    <a:pt x="19855" y="4914"/>
                  </a:lnTo>
                  <a:lnTo>
                    <a:pt x="19855" y="5280"/>
                  </a:lnTo>
                  <a:close/>
                  <a:moveTo>
                    <a:pt x="19271" y="5264"/>
                  </a:moveTo>
                  <a:lnTo>
                    <a:pt x="19536" y="5110"/>
                  </a:lnTo>
                  <a:lnTo>
                    <a:pt x="19855" y="5294"/>
                  </a:lnTo>
                  <a:lnTo>
                    <a:pt x="19855" y="5661"/>
                  </a:lnTo>
                  <a:lnTo>
                    <a:pt x="19536" y="5845"/>
                  </a:lnTo>
                  <a:lnTo>
                    <a:pt x="19217" y="5661"/>
                  </a:lnTo>
                  <a:lnTo>
                    <a:pt x="19217" y="5294"/>
                  </a:lnTo>
                  <a:lnTo>
                    <a:pt x="19271" y="5264"/>
                  </a:lnTo>
                  <a:close/>
                  <a:moveTo>
                    <a:pt x="19205" y="5285"/>
                  </a:moveTo>
                  <a:lnTo>
                    <a:pt x="18886" y="5469"/>
                  </a:lnTo>
                  <a:lnTo>
                    <a:pt x="18742" y="5387"/>
                  </a:lnTo>
                  <a:lnTo>
                    <a:pt x="18572" y="5287"/>
                  </a:lnTo>
                  <a:lnTo>
                    <a:pt x="18889" y="5105"/>
                  </a:lnTo>
                  <a:lnTo>
                    <a:pt x="18889" y="5103"/>
                  </a:lnTo>
                  <a:lnTo>
                    <a:pt x="18889" y="4734"/>
                  </a:lnTo>
                  <a:lnTo>
                    <a:pt x="19205" y="4919"/>
                  </a:lnTo>
                  <a:lnTo>
                    <a:pt x="19205" y="5285"/>
                  </a:lnTo>
                  <a:close/>
                  <a:moveTo>
                    <a:pt x="18877" y="4713"/>
                  </a:moveTo>
                  <a:lnTo>
                    <a:pt x="18588" y="4548"/>
                  </a:lnTo>
                  <a:lnTo>
                    <a:pt x="18560" y="4531"/>
                  </a:lnTo>
                  <a:lnTo>
                    <a:pt x="18560" y="4531"/>
                  </a:lnTo>
                  <a:lnTo>
                    <a:pt x="18560" y="4531"/>
                  </a:lnTo>
                  <a:lnTo>
                    <a:pt x="18241" y="4711"/>
                  </a:lnTo>
                  <a:lnTo>
                    <a:pt x="18241" y="4351"/>
                  </a:lnTo>
                  <a:lnTo>
                    <a:pt x="18558" y="4165"/>
                  </a:lnTo>
                  <a:lnTo>
                    <a:pt x="18877" y="4349"/>
                  </a:lnTo>
                  <a:lnTo>
                    <a:pt x="18877" y="4713"/>
                  </a:lnTo>
                  <a:close/>
                  <a:moveTo>
                    <a:pt x="18560" y="4543"/>
                  </a:moveTo>
                  <a:lnTo>
                    <a:pt x="18614" y="4574"/>
                  </a:lnTo>
                  <a:lnTo>
                    <a:pt x="18877" y="4727"/>
                  </a:lnTo>
                  <a:lnTo>
                    <a:pt x="18877" y="5096"/>
                  </a:lnTo>
                  <a:lnTo>
                    <a:pt x="18560" y="5280"/>
                  </a:lnTo>
                  <a:lnTo>
                    <a:pt x="18239" y="5096"/>
                  </a:lnTo>
                  <a:lnTo>
                    <a:pt x="18239" y="4730"/>
                  </a:lnTo>
                  <a:lnTo>
                    <a:pt x="18241" y="4730"/>
                  </a:lnTo>
                  <a:lnTo>
                    <a:pt x="18241" y="4727"/>
                  </a:lnTo>
                  <a:lnTo>
                    <a:pt x="18560" y="4543"/>
                  </a:lnTo>
                  <a:close/>
                  <a:moveTo>
                    <a:pt x="18227" y="5481"/>
                  </a:moveTo>
                  <a:lnTo>
                    <a:pt x="18227" y="5852"/>
                  </a:lnTo>
                  <a:lnTo>
                    <a:pt x="18227" y="5852"/>
                  </a:lnTo>
                  <a:lnTo>
                    <a:pt x="17976" y="5999"/>
                  </a:lnTo>
                  <a:lnTo>
                    <a:pt x="17908" y="6037"/>
                  </a:lnTo>
                  <a:lnTo>
                    <a:pt x="17594" y="5855"/>
                  </a:lnTo>
                  <a:lnTo>
                    <a:pt x="17913" y="5670"/>
                  </a:lnTo>
                  <a:lnTo>
                    <a:pt x="17913" y="5668"/>
                  </a:lnTo>
                  <a:lnTo>
                    <a:pt x="17913" y="5302"/>
                  </a:lnTo>
                  <a:lnTo>
                    <a:pt x="18227" y="5481"/>
                  </a:lnTo>
                  <a:close/>
                  <a:moveTo>
                    <a:pt x="17246" y="5285"/>
                  </a:moveTo>
                  <a:lnTo>
                    <a:pt x="16930" y="5469"/>
                  </a:lnTo>
                  <a:lnTo>
                    <a:pt x="16918" y="5462"/>
                  </a:lnTo>
                  <a:lnTo>
                    <a:pt x="16615" y="5287"/>
                  </a:lnTo>
                  <a:lnTo>
                    <a:pt x="16934" y="5105"/>
                  </a:lnTo>
                  <a:lnTo>
                    <a:pt x="16934" y="5103"/>
                  </a:lnTo>
                  <a:lnTo>
                    <a:pt x="16934" y="4737"/>
                  </a:lnTo>
                  <a:lnTo>
                    <a:pt x="17246" y="4919"/>
                  </a:lnTo>
                  <a:lnTo>
                    <a:pt x="17246" y="5285"/>
                  </a:lnTo>
                  <a:close/>
                  <a:moveTo>
                    <a:pt x="16923" y="4715"/>
                  </a:moveTo>
                  <a:lnTo>
                    <a:pt x="16601" y="4531"/>
                  </a:lnTo>
                  <a:lnTo>
                    <a:pt x="16601" y="4531"/>
                  </a:lnTo>
                  <a:lnTo>
                    <a:pt x="16599" y="4531"/>
                  </a:lnTo>
                  <a:lnTo>
                    <a:pt x="16282" y="4713"/>
                  </a:lnTo>
                  <a:lnTo>
                    <a:pt x="16282" y="4351"/>
                  </a:lnTo>
                  <a:lnTo>
                    <a:pt x="16601" y="4165"/>
                  </a:lnTo>
                  <a:lnTo>
                    <a:pt x="16816" y="4290"/>
                  </a:lnTo>
                  <a:lnTo>
                    <a:pt x="16923" y="4349"/>
                  </a:lnTo>
                  <a:lnTo>
                    <a:pt x="16923" y="4715"/>
                  </a:lnTo>
                  <a:close/>
                  <a:moveTo>
                    <a:pt x="16601" y="4543"/>
                  </a:moveTo>
                  <a:lnTo>
                    <a:pt x="16923" y="4730"/>
                  </a:lnTo>
                  <a:lnTo>
                    <a:pt x="16923" y="5096"/>
                  </a:lnTo>
                  <a:lnTo>
                    <a:pt x="16601" y="5280"/>
                  </a:lnTo>
                  <a:lnTo>
                    <a:pt x="16282" y="5096"/>
                  </a:lnTo>
                  <a:lnTo>
                    <a:pt x="16282" y="4727"/>
                  </a:lnTo>
                  <a:lnTo>
                    <a:pt x="16601" y="4543"/>
                  </a:lnTo>
                  <a:close/>
                  <a:moveTo>
                    <a:pt x="16271" y="5484"/>
                  </a:moveTo>
                  <a:lnTo>
                    <a:pt x="16271" y="5852"/>
                  </a:lnTo>
                  <a:lnTo>
                    <a:pt x="15949" y="6037"/>
                  </a:lnTo>
                  <a:lnTo>
                    <a:pt x="15734" y="5911"/>
                  </a:lnTo>
                  <a:lnTo>
                    <a:pt x="15635" y="5855"/>
                  </a:lnTo>
                  <a:lnTo>
                    <a:pt x="15954" y="5670"/>
                  </a:lnTo>
                  <a:lnTo>
                    <a:pt x="15954" y="5668"/>
                  </a:lnTo>
                  <a:lnTo>
                    <a:pt x="15954" y="5299"/>
                  </a:lnTo>
                  <a:lnTo>
                    <a:pt x="16271" y="5484"/>
                  </a:lnTo>
                  <a:close/>
                  <a:moveTo>
                    <a:pt x="15940" y="5280"/>
                  </a:moveTo>
                  <a:lnTo>
                    <a:pt x="15777" y="5186"/>
                  </a:lnTo>
                  <a:lnTo>
                    <a:pt x="15623" y="5096"/>
                  </a:lnTo>
                  <a:lnTo>
                    <a:pt x="15623" y="5098"/>
                  </a:lnTo>
                  <a:lnTo>
                    <a:pt x="15623" y="5096"/>
                  </a:lnTo>
                  <a:lnTo>
                    <a:pt x="15304" y="5280"/>
                  </a:lnTo>
                  <a:lnTo>
                    <a:pt x="15304" y="4914"/>
                  </a:lnTo>
                  <a:lnTo>
                    <a:pt x="15623" y="4730"/>
                  </a:lnTo>
                  <a:lnTo>
                    <a:pt x="15623" y="4730"/>
                  </a:lnTo>
                  <a:lnTo>
                    <a:pt x="15623" y="4730"/>
                  </a:lnTo>
                  <a:lnTo>
                    <a:pt x="15940" y="4914"/>
                  </a:lnTo>
                  <a:lnTo>
                    <a:pt x="15940" y="5280"/>
                  </a:lnTo>
                  <a:close/>
                  <a:moveTo>
                    <a:pt x="15623" y="5110"/>
                  </a:moveTo>
                  <a:lnTo>
                    <a:pt x="15744" y="5179"/>
                  </a:lnTo>
                  <a:lnTo>
                    <a:pt x="15940" y="5294"/>
                  </a:lnTo>
                  <a:lnTo>
                    <a:pt x="15940" y="5661"/>
                  </a:lnTo>
                  <a:lnTo>
                    <a:pt x="15623" y="5845"/>
                  </a:lnTo>
                  <a:lnTo>
                    <a:pt x="15304" y="5661"/>
                  </a:lnTo>
                  <a:lnTo>
                    <a:pt x="15304" y="5294"/>
                  </a:lnTo>
                  <a:lnTo>
                    <a:pt x="15623" y="5110"/>
                  </a:lnTo>
                  <a:close/>
                  <a:moveTo>
                    <a:pt x="15292" y="5285"/>
                  </a:moveTo>
                  <a:lnTo>
                    <a:pt x="14971" y="5469"/>
                  </a:lnTo>
                  <a:lnTo>
                    <a:pt x="14827" y="5387"/>
                  </a:lnTo>
                  <a:lnTo>
                    <a:pt x="14657" y="5287"/>
                  </a:lnTo>
                  <a:lnTo>
                    <a:pt x="14976" y="5105"/>
                  </a:lnTo>
                  <a:lnTo>
                    <a:pt x="14976" y="5103"/>
                  </a:lnTo>
                  <a:lnTo>
                    <a:pt x="14976" y="4734"/>
                  </a:lnTo>
                  <a:lnTo>
                    <a:pt x="15292" y="4919"/>
                  </a:lnTo>
                  <a:lnTo>
                    <a:pt x="15292" y="5285"/>
                  </a:lnTo>
                  <a:close/>
                  <a:moveTo>
                    <a:pt x="14962" y="4713"/>
                  </a:moveTo>
                  <a:lnTo>
                    <a:pt x="14673" y="4548"/>
                  </a:lnTo>
                  <a:lnTo>
                    <a:pt x="14645" y="4531"/>
                  </a:lnTo>
                  <a:lnTo>
                    <a:pt x="14645" y="4531"/>
                  </a:lnTo>
                  <a:lnTo>
                    <a:pt x="14645" y="4531"/>
                  </a:lnTo>
                  <a:lnTo>
                    <a:pt x="14326" y="4713"/>
                  </a:lnTo>
                  <a:lnTo>
                    <a:pt x="14326" y="4349"/>
                  </a:lnTo>
                  <a:lnTo>
                    <a:pt x="14442" y="4283"/>
                  </a:lnTo>
                  <a:lnTo>
                    <a:pt x="14645" y="4165"/>
                  </a:lnTo>
                  <a:lnTo>
                    <a:pt x="14962" y="4349"/>
                  </a:lnTo>
                  <a:lnTo>
                    <a:pt x="14962" y="4713"/>
                  </a:lnTo>
                  <a:close/>
                  <a:moveTo>
                    <a:pt x="14645" y="4543"/>
                  </a:moveTo>
                  <a:lnTo>
                    <a:pt x="14699" y="4574"/>
                  </a:lnTo>
                  <a:lnTo>
                    <a:pt x="14962" y="4727"/>
                  </a:lnTo>
                  <a:lnTo>
                    <a:pt x="14962" y="5096"/>
                  </a:lnTo>
                  <a:lnTo>
                    <a:pt x="14725" y="5233"/>
                  </a:lnTo>
                  <a:lnTo>
                    <a:pt x="14645" y="5280"/>
                  </a:lnTo>
                  <a:lnTo>
                    <a:pt x="14326" y="5096"/>
                  </a:lnTo>
                  <a:lnTo>
                    <a:pt x="14326" y="4730"/>
                  </a:lnTo>
                  <a:lnTo>
                    <a:pt x="14645" y="4543"/>
                  </a:lnTo>
                  <a:close/>
                  <a:moveTo>
                    <a:pt x="14309" y="5484"/>
                  </a:moveTo>
                  <a:lnTo>
                    <a:pt x="14309" y="5852"/>
                  </a:lnTo>
                  <a:lnTo>
                    <a:pt x="13993" y="6037"/>
                  </a:lnTo>
                  <a:lnTo>
                    <a:pt x="13678" y="5855"/>
                  </a:lnTo>
                  <a:lnTo>
                    <a:pt x="13997" y="5670"/>
                  </a:lnTo>
                  <a:lnTo>
                    <a:pt x="13997" y="5302"/>
                  </a:lnTo>
                  <a:lnTo>
                    <a:pt x="14309" y="5484"/>
                  </a:lnTo>
                  <a:close/>
                  <a:moveTo>
                    <a:pt x="13986" y="5280"/>
                  </a:moveTo>
                  <a:lnTo>
                    <a:pt x="13920" y="5242"/>
                  </a:lnTo>
                  <a:lnTo>
                    <a:pt x="13667" y="5096"/>
                  </a:lnTo>
                  <a:lnTo>
                    <a:pt x="13664" y="5096"/>
                  </a:lnTo>
                  <a:lnTo>
                    <a:pt x="13664" y="5096"/>
                  </a:lnTo>
                  <a:lnTo>
                    <a:pt x="13345" y="5280"/>
                  </a:lnTo>
                  <a:lnTo>
                    <a:pt x="13345" y="4916"/>
                  </a:lnTo>
                  <a:lnTo>
                    <a:pt x="13664" y="4730"/>
                  </a:lnTo>
                  <a:lnTo>
                    <a:pt x="13986" y="4914"/>
                  </a:lnTo>
                  <a:lnTo>
                    <a:pt x="13986" y="5280"/>
                  </a:lnTo>
                  <a:close/>
                  <a:moveTo>
                    <a:pt x="13664" y="5108"/>
                  </a:moveTo>
                  <a:lnTo>
                    <a:pt x="13986" y="5294"/>
                  </a:lnTo>
                  <a:lnTo>
                    <a:pt x="13986" y="5661"/>
                  </a:lnTo>
                  <a:lnTo>
                    <a:pt x="13664" y="5845"/>
                  </a:lnTo>
                  <a:lnTo>
                    <a:pt x="13345" y="5661"/>
                  </a:lnTo>
                  <a:lnTo>
                    <a:pt x="13345" y="5294"/>
                  </a:lnTo>
                  <a:lnTo>
                    <a:pt x="13664" y="5108"/>
                  </a:lnTo>
                  <a:close/>
                  <a:moveTo>
                    <a:pt x="13334" y="5285"/>
                  </a:moveTo>
                  <a:lnTo>
                    <a:pt x="13015" y="5469"/>
                  </a:lnTo>
                  <a:lnTo>
                    <a:pt x="13005" y="5462"/>
                  </a:lnTo>
                  <a:lnTo>
                    <a:pt x="12700" y="5287"/>
                  </a:lnTo>
                  <a:lnTo>
                    <a:pt x="13019" y="5105"/>
                  </a:lnTo>
                  <a:lnTo>
                    <a:pt x="13019" y="5103"/>
                  </a:lnTo>
                  <a:lnTo>
                    <a:pt x="13019" y="4737"/>
                  </a:lnTo>
                  <a:lnTo>
                    <a:pt x="13334" y="4919"/>
                  </a:lnTo>
                  <a:lnTo>
                    <a:pt x="13334" y="5285"/>
                  </a:lnTo>
                  <a:close/>
                  <a:moveTo>
                    <a:pt x="13007" y="4715"/>
                  </a:moveTo>
                  <a:lnTo>
                    <a:pt x="12686" y="4531"/>
                  </a:lnTo>
                  <a:lnTo>
                    <a:pt x="12686" y="4531"/>
                  </a:lnTo>
                  <a:lnTo>
                    <a:pt x="12686" y="4531"/>
                  </a:lnTo>
                  <a:lnTo>
                    <a:pt x="12634" y="4559"/>
                  </a:lnTo>
                  <a:lnTo>
                    <a:pt x="12367" y="4713"/>
                  </a:lnTo>
                  <a:lnTo>
                    <a:pt x="12367" y="4349"/>
                  </a:lnTo>
                  <a:lnTo>
                    <a:pt x="12417" y="4321"/>
                  </a:lnTo>
                  <a:lnTo>
                    <a:pt x="12686" y="4165"/>
                  </a:lnTo>
                  <a:lnTo>
                    <a:pt x="12903" y="4290"/>
                  </a:lnTo>
                  <a:lnTo>
                    <a:pt x="13007" y="4349"/>
                  </a:lnTo>
                  <a:lnTo>
                    <a:pt x="13007" y="4715"/>
                  </a:lnTo>
                  <a:close/>
                  <a:moveTo>
                    <a:pt x="12646" y="4564"/>
                  </a:moveTo>
                  <a:lnTo>
                    <a:pt x="12686" y="4543"/>
                  </a:lnTo>
                  <a:lnTo>
                    <a:pt x="13007" y="4730"/>
                  </a:lnTo>
                  <a:lnTo>
                    <a:pt x="13007" y="5096"/>
                  </a:lnTo>
                  <a:lnTo>
                    <a:pt x="12686" y="5280"/>
                  </a:lnTo>
                  <a:lnTo>
                    <a:pt x="12367" y="5096"/>
                  </a:lnTo>
                  <a:lnTo>
                    <a:pt x="12367" y="4727"/>
                  </a:lnTo>
                  <a:lnTo>
                    <a:pt x="12646" y="4564"/>
                  </a:lnTo>
                  <a:close/>
                  <a:moveTo>
                    <a:pt x="12353" y="5484"/>
                  </a:moveTo>
                  <a:lnTo>
                    <a:pt x="12353" y="5852"/>
                  </a:lnTo>
                  <a:lnTo>
                    <a:pt x="12034" y="6037"/>
                  </a:lnTo>
                  <a:lnTo>
                    <a:pt x="11720" y="5855"/>
                  </a:lnTo>
                  <a:lnTo>
                    <a:pt x="12039" y="5670"/>
                  </a:lnTo>
                  <a:lnTo>
                    <a:pt x="12039" y="5668"/>
                  </a:lnTo>
                  <a:lnTo>
                    <a:pt x="12039" y="5302"/>
                  </a:lnTo>
                  <a:lnTo>
                    <a:pt x="12353" y="5484"/>
                  </a:lnTo>
                  <a:close/>
                  <a:moveTo>
                    <a:pt x="11377" y="5285"/>
                  </a:moveTo>
                  <a:lnTo>
                    <a:pt x="11056" y="5469"/>
                  </a:lnTo>
                  <a:lnTo>
                    <a:pt x="10914" y="5387"/>
                  </a:lnTo>
                  <a:lnTo>
                    <a:pt x="10744" y="5287"/>
                  </a:lnTo>
                  <a:lnTo>
                    <a:pt x="11060" y="5105"/>
                  </a:lnTo>
                  <a:lnTo>
                    <a:pt x="11060" y="5103"/>
                  </a:lnTo>
                  <a:lnTo>
                    <a:pt x="11060" y="4734"/>
                  </a:lnTo>
                  <a:lnTo>
                    <a:pt x="11141" y="4782"/>
                  </a:lnTo>
                  <a:lnTo>
                    <a:pt x="11377" y="4919"/>
                  </a:lnTo>
                  <a:lnTo>
                    <a:pt x="11377" y="5285"/>
                  </a:lnTo>
                  <a:close/>
                  <a:moveTo>
                    <a:pt x="11046" y="4713"/>
                  </a:moveTo>
                  <a:lnTo>
                    <a:pt x="10760" y="4548"/>
                  </a:lnTo>
                  <a:lnTo>
                    <a:pt x="10730" y="4531"/>
                  </a:lnTo>
                  <a:lnTo>
                    <a:pt x="10730" y="4531"/>
                  </a:lnTo>
                  <a:lnTo>
                    <a:pt x="10730" y="4531"/>
                  </a:lnTo>
                  <a:lnTo>
                    <a:pt x="10411" y="4713"/>
                  </a:lnTo>
                  <a:lnTo>
                    <a:pt x="10411" y="4351"/>
                  </a:lnTo>
                  <a:lnTo>
                    <a:pt x="10730" y="4165"/>
                  </a:lnTo>
                  <a:lnTo>
                    <a:pt x="11046" y="4349"/>
                  </a:lnTo>
                  <a:lnTo>
                    <a:pt x="11046" y="4713"/>
                  </a:lnTo>
                  <a:close/>
                  <a:moveTo>
                    <a:pt x="10730" y="4543"/>
                  </a:moveTo>
                  <a:lnTo>
                    <a:pt x="10784" y="4574"/>
                  </a:lnTo>
                  <a:lnTo>
                    <a:pt x="11046" y="4727"/>
                  </a:lnTo>
                  <a:lnTo>
                    <a:pt x="11046" y="5096"/>
                  </a:lnTo>
                  <a:lnTo>
                    <a:pt x="10730" y="5280"/>
                  </a:lnTo>
                  <a:lnTo>
                    <a:pt x="10411" y="5096"/>
                  </a:lnTo>
                  <a:lnTo>
                    <a:pt x="10411" y="4730"/>
                  </a:lnTo>
                  <a:lnTo>
                    <a:pt x="10730" y="4543"/>
                  </a:lnTo>
                  <a:close/>
                  <a:moveTo>
                    <a:pt x="10397" y="5484"/>
                  </a:moveTo>
                  <a:lnTo>
                    <a:pt x="10397" y="5852"/>
                  </a:lnTo>
                  <a:lnTo>
                    <a:pt x="10078" y="6037"/>
                  </a:lnTo>
                  <a:lnTo>
                    <a:pt x="9766" y="5855"/>
                  </a:lnTo>
                  <a:lnTo>
                    <a:pt x="10085" y="5670"/>
                  </a:lnTo>
                  <a:lnTo>
                    <a:pt x="10085" y="5302"/>
                  </a:lnTo>
                  <a:lnTo>
                    <a:pt x="10397" y="5484"/>
                  </a:lnTo>
                  <a:close/>
                  <a:moveTo>
                    <a:pt x="10070" y="5280"/>
                  </a:moveTo>
                  <a:lnTo>
                    <a:pt x="10004" y="5242"/>
                  </a:lnTo>
                  <a:lnTo>
                    <a:pt x="9751" y="5096"/>
                  </a:lnTo>
                  <a:lnTo>
                    <a:pt x="9751" y="5096"/>
                  </a:lnTo>
                  <a:lnTo>
                    <a:pt x="9751" y="5096"/>
                  </a:lnTo>
                  <a:lnTo>
                    <a:pt x="9747" y="5098"/>
                  </a:lnTo>
                  <a:lnTo>
                    <a:pt x="9747" y="5096"/>
                  </a:lnTo>
                  <a:lnTo>
                    <a:pt x="9735" y="5103"/>
                  </a:lnTo>
                  <a:lnTo>
                    <a:pt x="9735" y="5105"/>
                  </a:lnTo>
                  <a:lnTo>
                    <a:pt x="9430" y="5280"/>
                  </a:lnTo>
                  <a:lnTo>
                    <a:pt x="9430" y="4916"/>
                  </a:lnTo>
                  <a:lnTo>
                    <a:pt x="9751" y="4730"/>
                  </a:lnTo>
                  <a:lnTo>
                    <a:pt x="10070" y="4914"/>
                  </a:lnTo>
                  <a:lnTo>
                    <a:pt x="10070" y="5280"/>
                  </a:lnTo>
                  <a:close/>
                  <a:moveTo>
                    <a:pt x="9737" y="5117"/>
                  </a:moveTo>
                  <a:lnTo>
                    <a:pt x="9747" y="5112"/>
                  </a:lnTo>
                  <a:lnTo>
                    <a:pt x="9747" y="5112"/>
                  </a:lnTo>
                  <a:lnTo>
                    <a:pt x="9751" y="5108"/>
                  </a:lnTo>
                  <a:lnTo>
                    <a:pt x="10070" y="5294"/>
                  </a:lnTo>
                  <a:lnTo>
                    <a:pt x="10070" y="5661"/>
                  </a:lnTo>
                  <a:lnTo>
                    <a:pt x="9749" y="5845"/>
                  </a:lnTo>
                  <a:lnTo>
                    <a:pt x="9430" y="5661"/>
                  </a:lnTo>
                  <a:lnTo>
                    <a:pt x="9430" y="5294"/>
                  </a:lnTo>
                  <a:lnTo>
                    <a:pt x="9737" y="5117"/>
                  </a:lnTo>
                  <a:close/>
                  <a:moveTo>
                    <a:pt x="9418" y="5285"/>
                  </a:moveTo>
                  <a:lnTo>
                    <a:pt x="9102" y="5469"/>
                  </a:lnTo>
                  <a:lnTo>
                    <a:pt x="9090" y="5462"/>
                  </a:lnTo>
                  <a:lnTo>
                    <a:pt x="8785" y="5287"/>
                  </a:lnTo>
                  <a:lnTo>
                    <a:pt x="9104" y="5105"/>
                  </a:lnTo>
                  <a:lnTo>
                    <a:pt x="9104" y="5103"/>
                  </a:lnTo>
                  <a:lnTo>
                    <a:pt x="9104" y="4737"/>
                  </a:lnTo>
                  <a:lnTo>
                    <a:pt x="9418" y="4919"/>
                  </a:lnTo>
                  <a:lnTo>
                    <a:pt x="9418" y="5285"/>
                  </a:lnTo>
                  <a:close/>
                  <a:moveTo>
                    <a:pt x="9092" y="4715"/>
                  </a:moveTo>
                  <a:lnTo>
                    <a:pt x="8771" y="4531"/>
                  </a:lnTo>
                  <a:lnTo>
                    <a:pt x="8771" y="4531"/>
                  </a:lnTo>
                  <a:lnTo>
                    <a:pt x="8771" y="4531"/>
                  </a:lnTo>
                  <a:lnTo>
                    <a:pt x="8721" y="4559"/>
                  </a:lnTo>
                  <a:lnTo>
                    <a:pt x="8454" y="4713"/>
                  </a:lnTo>
                  <a:lnTo>
                    <a:pt x="8454" y="4349"/>
                  </a:lnTo>
                  <a:lnTo>
                    <a:pt x="8504" y="4321"/>
                  </a:lnTo>
                  <a:lnTo>
                    <a:pt x="8771" y="4165"/>
                  </a:lnTo>
                  <a:lnTo>
                    <a:pt x="8988" y="4290"/>
                  </a:lnTo>
                  <a:lnTo>
                    <a:pt x="9092" y="4349"/>
                  </a:lnTo>
                  <a:lnTo>
                    <a:pt x="9092" y="4715"/>
                  </a:lnTo>
                  <a:close/>
                  <a:moveTo>
                    <a:pt x="8733" y="4564"/>
                  </a:moveTo>
                  <a:lnTo>
                    <a:pt x="8771" y="4543"/>
                  </a:lnTo>
                  <a:lnTo>
                    <a:pt x="9092" y="4730"/>
                  </a:lnTo>
                  <a:lnTo>
                    <a:pt x="9092" y="5096"/>
                  </a:lnTo>
                  <a:lnTo>
                    <a:pt x="8771" y="5280"/>
                  </a:lnTo>
                  <a:lnTo>
                    <a:pt x="8454" y="5096"/>
                  </a:lnTo>
                  <a:lnTo>
                    <a:pt x="8454" y="4727"/>
                  </a:lnTo>
                  <a:lnTo>
                    <a:pt x="8733" y="4564"/>
                  </a:lnTo>
                  <a:close/>
                  <a:moveTo>
                    <a:pt x="8414" y="5467"/>
                  </a:moveTo>
                  <a:lnTo>
                    <a:pt x="8442" y="5484"/>
                  </a:lnTo>
                  <a:lnTo>
                    <a:pt x="8442" y="5850"/>
                  </a:lnTo>
                  <a:lnTo>
                    <a:pt x="8119" y="6037"/>
                  </a:lnTo>
                  <a:lnTo>
                    <a:pt x="7904" y="5911"/>
                  </a:lnTo>
                  <a:lnTo>
                    <a:pt x="7807" y="5855"/>
                  </a:lnTo>
                  <a:lnTo>
                    <a:pt x="8126" y="5670"/>
                  </a:lnTo>
                  <a:lnTo>
                    <a:pt x="8126" y="5668"/>
                  </a:lnTo>
                  <a:lnTo>
                    <a:pt x="8126" y="5302"/>
                  </a:lnTo>
                  <a:lnTo>
                    <a:pt x="8414" y="5467"/>
                  </a:lnTo>
                  <a:close/>
                  <a:moveTo>
                    <a:pt x="7462" y="5285"/>
                  </a:moveTo>
                  <a:lnTo>
                    <a:pt x="7143" y="5469"/>
                  </a:lnTo>
                  <a:lnTo>
                    <a:pt x="6982" y="5377"/>
                  </a:lnTo>
                  <a:lnTo>
                    <a:pt x="6881" y="5318"/>
                  </a:lnTo>
                  <a:lnTo>
                    <a:pt x="6829" y="5290"/>
                  </a:lnTo>
                  <a:lnTo>
                    <a:pt x="7148" y="5105"/>
                  </a:lnTo>
                  <a:lnTo>
                    <a:pt x="7148" y="5103"/>
                  </a:lnTo>
                  <a:lnTo>
                    <a:pt x="7148" y="4737"/>
                  </a:lnTo>
                  <a:lnTo>
                    <a:pt x="7462" y="4919"/>
                  </a:lnTo>
                  <a:lnTo>
                    <a:pt x="7462" y="5285"/>
                  </a:lnTo>
                  <a:close/>
                  <a:moveTo>
                    <a:pt x="7136" y="4715"/>
                  </a:moveTo>
                  <a:lnTo>
                    <a:pt x="6911" y="4585"/>
                  </a:lnTo>
                  <a:lnTo>
                    <a:pt x="6814" y="4531"/>
                  </a:lnTo>
                  <a:lnTo>
                    <a:pt x="6814" y="4531"/>
                  </a:lnTo>
                  <a:lnTo>
                    <a:pt x="6814" y="4531"/>
                  </a:lnTo>
                  <a:lnTo>
                    <a:pt x="6746" y="4569"/>
                  </a:lnTo>
                  <a:lnTo>
                    <a:pt x="6495" y="4713"/>
                  </a:lnTo>
                  <a:lnTo>
                    <a:pt x="6495" y="4349"/>
                  </a:lnTo>
                  <a:lnTo>
                    <a:pt x="6814" y="4167"/>
                  </a:lnTo>
                  <a:lnTo>
                    <a:pt x="7136" y="4351"/>
                  </a:lnTo>
                  <a:lnTo>
                    <a:pt x="7136" y="4715"/>
                  </a:lnTo>
                  <a:close/>
                  <a:moveTo>
                    <a:pt x="6736" y="4588"/>
                  </a:moveTo>
                  <a:lnTo>
                    <a:pt x="6814" y="4543"/>
                  </a:lnTo>
                  <a:lnTo>
                    <a:pt x="6864" y="4571"/>
                  </a:lnTo>
                  <a:lnTo>
                    <a:pt x="7136" y="4730"/>
                  </a:lnTo>
                  <a:lnTo>
                    <a:pt x="7136" y="5096"/>
                  </a:lnTo>
                  <a:lnTo>
                    <a:pt x="6817" y="5280"/>
                  </a:lnTo>
                  <a:lnTo>
                    <a:pt x="6495" y="5096"/>
                  </a:lnTo>
                  <a:lnTo>
                    <a:pt x="6495" y="4727"/>
                  </a:lnTo>
                  <a:lnTo>
                    <a:pt x="6736" y="4588"/>
                  </a:lnTo>
                  <a:close/>
                  <a:moveTo>
                    <a:pt x="6481" y="5484"/>
                  </a:moveTo>
                  <a:lnTo>
                    <a:pt x="6481" y="5852"/>
                  </a:lnTo>
                  <a:lnTo>
                    <a:pt x="6162" y="6037"/>
                  </a:lnTo>
                  <a:lnTo>
                    <a:pt x="6002" y="5944"/>
                  </a:lnTo>
                  <a:lnTo>
                    <a:pt x="5850" y="5855"/>
                  </a:lnTo>
                  <a:lnTo>
                    <a:pt x="6169" y="5670"/>
                  </a:lnTo>
                  <a:lnTo>
                    <a:pt x="6169" y="5668"/>
                  </a:lnTo>
                  <a:lnTo>
                    <a:pt x="6169" y="5302"/>
                  </a:lnTo>
                  <a:lnTo>
                    <a:pt x="6481" y="5484"/>
                  </a:lnTo>
                  <a:close/>
                  <a:moveTo>
                    <a:pt x="5503" y="5285"/>
                  </a:moveTo>
                  <a:lnTo>
                    <a:pt x="5345" y="5377"/>
                  </a:lnTo>
                  <a:lnTo>
                    <a:pt x="5186" y="5469"/>
                  </a:lnTo>
                  <a:lnTo>
                    <a:pt x="5175" y="5462"/>
                  </a:lnTo>
                  <a:lnTo>
                    <a:pt x="4872" y="5287"/>
                  </a:lnTo>
                  <a:lnTo>
                    <a:pt x="5189" y="5105"/>
                  </a:lnTo>
                  <a:lnTo>
                    <a:pt x="5189" y="5103"/>
                  </a:lnTo>
                  <a:lnTo>
                    <a:pt x="5189" y="4737"/>
                  </a:lnTo>
                  <a:lnTo>
                    <a:pt x="5503" y="4919"/>
                  </a:lnTo>
                  <a:lnTo>
                    <a:pt x="5503" y="5285"/>
                  </a:lnTo>
                  <a:close/>
                  <a:moveTo>
                    <a:pt x="5177" y="4715"/>
                  </a:moveTo>
                  <a:lnTo>
                    <a:pt x="4858" y="4531"/>
                  </a:lnTo>
                  <a:lnTo>
                    <a:pt x="4856" y="4531"/>
                  </a:lnTo>
                  <a:lnTo>
                    <a:pt x="4856" y="4531"/>
                  </a:lnTo>
                  <a:lnTo>
                    <a:pt x="4539" y="4713"/>
                  </a:lnTo>
                  <a:lnTo>
                    <a:pt x="4539" y="4349"/>
                  </a:lnTo>
                  <a:lnTo>
                    <a:pt x="4858" y="4165"/>
                  </a:lnTo>
                  <a:lnTo>
                    <a:pt x="5073" y="4290"/>
                  </a:lnTo>
                  <a:lnTo>
                    <a:pt x="5177" y="4349"/>
                  </a:lnTo>
                  <a:lnTo>
                    <a:pt x="5177" y="4715"/>
                  </a:lnTo>
                  <a:close/>
                  <a:moveTo>
                    <a:pt x="4856" y="4543"/>
                  </a:moveTo>
                  <a:lnTo>
                    <a:pt x="5177" y="4730"/>
                  </a:lnTo>
                  <a:lnTo>
                    <a:pt x="5177" y="5096"/>
                  </a:lnTo>
                  <a:lnTo>
                    <a:pt x="4858" y="5280"/>
                  </a:lnTo>
                  <a:lnTo>
                    <a:pt x="4539" y="5096"/>
                  </a:lnTo>
                  <a:lnTo>
                    <a:pt x="4539" y="4730"/>
                  </a:lnTo>
                  <a:lnTo>
                    <a:pt x="4856" y="4543"/>
                  </a:lnTo>
                  <a:close/>
                  <a:moveTo>
                    <a:pt x="4527" y="5484"/>
                  </a:moveTo>
                  <a:lnTo>
                    <a:pt x="4527" y="5852"/>
                  </a:lnTo>
                  <a:lnTo>
                    <a:pt x="4367" y="5947"/>
                  </a:lnTo>
                  <a:lnTo>
                    <a:pt x="4208" y="6037"/>
                  </a:lnTo>
                  <a:lnTo>
                    <a:pt x="3991" y="5911"/>
                  </a:lnTo>
                  <a:lnTo>
                    <a:pt x="3892" y="5855"/>
                  </a:lnTo>
                  <a:lnTo>
                    <a:pt x="4211" y="5670"/>
                  </a:lnTo>
                  <a:lnTo>
                    <a:pt x="4211" y="5668"/>
                  </a:lnTo>
                  <a:lnTo>
                    <a:pt x="4211" y="5299"/>
                  </a:lnTo>
                  <a:lnTo>
                    <a:pt x="4527" y="5484"/>
                  </a:lnTo>
                  <a:close/>
                  <a:moveTo>
                    <a:pt x="4196" y="5280"/>
                  </a:moveTo>
                  <a:lnTo>
                    <a:pt x="3998" y="5164"/>
                  </a:lnTo>
                  <a:lnTo>
                    <a:pt x="3880" y="5096"/>
                  </a:lnTo>
                  <a:lnTo>
                    <a:pt x="3880" y="5096"/>
                  </a:lnTo>
                  <a:lnTo>
                    <a:pt x="3880" y="5096"/>
                  </a:lnTo>
                  <a:lnTo>
                    <a:pt x="3558" y="5280"/>
                  </a:lnTo>
                  <a:lnTo>
                    <a:pt x="3558" y="4914"/>
                  </a:lnTo>
                  <a:lnTo>
                    <a:pt x="3880" y="4730"/>
                  </a:lnTo>
                  <a:lnTo>
                    <a:pt x="3880" y="4730"/>
                  </a:lnTo>
                  <a:lnTo>
                    <a:pt x="3880" y="4730"/>
                  </a:lnTo>
                  <a:lnTo>
                    <a:pt x="4196" y="4914"/>
                  </a:lnTo>
                  <a:lnTo>
                    <a:pt x="4196" y="5280"/>
                  </a:lnTo>
                  <a:close/>
                  <a:moveTo>
                    <a:pt x="3880" y="5108"/>
                  </a:moveTo>
                  <a:lnTo>
                    <a:pt x="3967" y="5160"/>
                  </a:lnTo>
                  <a:lnTo>
                    <a:pt x="4137" y="5259"/>
                  </a:lnTo>
                  <a:lnTo>
                    <a:pt x="4196" y="5294"/>
                  </a:lnTo>
                  <a:lnTo>
                    <a:pt x="4196" y="5661"/>
                  </a:lnTo>
                  <a:lnTo>
                    <a:pt x="3880" y="5845"/>
                  </a:lnTo>
                  <a:lnTo>
                    <a:pt x="3558" y="5661"/>
                  </a:lnTo>
                  <a:lnTo>
                    <a:pt x="3558" y="5294"/>
                  </a:lnTo>
                  <a:lnTo>
                    <a:pt x="3880" y="5108"/>
                  </a:lnTo>
                  <a:close/>
                  <a:moveTo>
                    <a:pt x="3547" y="5285"/>
                  </a:moveTo>
                  <a:lnTo>
                    <a:pt x="3228" y="5469"/>
                  </a:lnTo>
                  <a:lnTo>
                    <a:pt x="3067" y="5377"/>
                  </a:lnTo>
                  <a:lnTo>
                    <a:pt x="2968" y="5318"/>
                  </a:lnTo>
                  <a:lnTo>
                    <a:pt x="2913" y="5290"/>
                  </a:lnTo>
                  <a:lnTo>
                    <a:pt x="3235" y="5105"/>
                  </a:lnTo>
                  <a:lnTo>
                    <a:pt x="3235" y="5103"/>
                  </a:lnTo>
                  <a:lnTo>
                    <a:pt x="3235" y="4737"/>
                  </a:lnTo>
                  <a:lnTo>
                    <a:pt x="3547" y="4919"/>
                  </a:lnTo>
                  <a:lnTo>
                    <a:pt x="3547" y="5285"/>
                  </a:lnTo>
                  <a:close/>
                  <a:moveTo>
                    <a:pt x="3223" y="4715"/>
                  </a:moveTo>
                  <a:lnTo>
                    <a:pt x="2998" y="4585"/>
                  </a:lnTo>
                  <a:lnTo>
                    <a:pt x="2902" y="4531"/>
                  </a:lnTo>
                  <a:lnTo>
                    <a:pt x="2902" y="4531"/>
                  </a:lnTo>
                  <a:lnTo>
                    <a:pt x="2902" y="4531"/>
                  </a:lnTo>
                  <a:lnTo>
                    <a:pt x="2833" y="4569"/>
                  </a:lnTo>
                  <a:lnTo>
                    <a:pt x="2583" y="4713"/>
                  </a:lnTo>
                  <a:lnTo>
                    <a:pt x="2583" y="4349"/>
                  </a:lnTo>
                  <a:lnTo>
                    <a:pt x="2902" y="4167"/>
                  </a:lnTo>
                  <a:lnTo>
                    <a:pt x="3223" y="4351"/>
                  </a:lnTo>
                  <a:lnTo>
                    <a:pt x="3223" y="4715"/>
                  </a:lnTo>
                  <a:close/>
                  <a:moveTo>
                    <a:pt x="2824" y="4588"/>
                  </a:moveTo>
                  <a:lnTo>
                    <a:pt x="2902" y="4543"/>
                  </a:lnTo>
                  <a:lnTo>
                    <a:pt x="2949" y="4571"/>
                  </a:lnTo>
                  <a:lnTo>
                    <a:pt x="3223" y="4730"/>
                  </a:lnTo>
                  <a:lnTo>
                    <a:pt x="3223" y="5096"/>
                  </a:lnTo>
                  <a:lnTo>
                    <a:pt x="2902" y="5280"/>
                  </a:lnTo>
                  <a:lnTo>
                    <a:pt x="2583" y="5096"/>
                  </a:lnTo>
                  <a:lnTo>
                    <a:pt x="2583" y="4727"/>
                  </a:lnTo>
                  <a:lnTo>
                    <a:pt x="2824" y="4588"/>
                  </a:lnTo>
                  <a:close/>
                  <a:moveTo>
                    <a:pt x="2566" y="5484"/>
                  </a:moveTo>
                  <a:lnTo>
                    <a:pt x="2566" y="5852"/>
                  </a:lnTo>
                  <a:lnTo>
                    <a:pt x="2249" y="6037"/>
                  </a:lnTo>
                  <a:lnTo>
                    <a:pt x="1935" y="5855"/>
                  </a:lnTo>
                  <a:lnTo>
                    <a:pt x="2254" y="5670"/>
                  </a:lnTo>
                  <a:lnTo>
                    <a:pt x="2254" y="5668"/>
                  </a:lnTo>
                  <a:lnTo>
                    <a:pt x="2254" y="5302"/>
                  </a:lnTo>
                  <a:lnTo>
                    <a:pt x="2566" y="5484"/>
                  </a:lnTo>
                  <a:close/>
                  <a:moveTo>
                    <a:pt x="1704" y="6866"/>
                  </a:moveTo>
                  <a:lnTo>
                    <a:pt x="1909" y="6984"/>
                  </a:lnTo>
                  <a:lnTo>
                    <a:pt x="1595" y="7166"/>
                  </a:lnTo>
                  <a:lnTo>
                    <a:pt x="1274" y="6980"/>
                  </a:lnTo>
                  <a:lnTo>
                    <a:pt x="1274" y="6616"/>
                  </a:lnTo>
                  <a:lnTo>
                    <a:pt x="1593" y="6431"/>
                  </a:lnTo>
                  <a:lnTo>
                    <a:pt x="1593" y="6802"/>
                  </a:lnTo>
                  <a:lnTo>
                    <a:pt x="1593" y="6802"/>
                  </a:lnTo>
                  <a:lnTo>
                    <a:pt x="1704" y="6866"/>
                  </a:lnTo>
                  <a:close/>
                  <a:moveTo>
                    <a:pt x="1687" y="7986"/>
                  </a:moveTo>
                  <a:lnTo>
                    <a:pt x="1909" y="8116"/>
                  </a:lnTo>
                  <a:lnTo>
                    <a:pt x="1869" y="8140"/>
                  </a:lnTo>
                  <a:lnTo>
                    <a:pt x="1595" y="8296"/>
                  </a:lnTo>
                  <a:lnTo>
                    <a:pt x="1274" y="8109"/>
                  </a:lnTo>
                  <a:lnTo>
                    <a:pt x="1274" y="7748"/>
                  </a:lnTo>
                  <a:lnTo>
                    <a:pt x="1593" y="7561"/>
                  </a:lnTo>
                  <a:lnTo>
                    <a:pt x="1593" y="7930"/>
                  </a:lnTo>
                  <a:lnTo>
                    <a:pt x="1593" y="7930"/>
                  </a:lnTo>
                  <a:lnTo>
                    <a:pt x="1687" y="7986"/>
                  </a:lnTo>
                  <a:close/>
                  <a:moveTo>
                    <a:pt x="1758" y="9156"/>
                  </a:moveTo>
                  <a:lnTo>
                    <a:pt x="1909" y="9246"/>
                  </a:lnTo>
                  <a:lnTo>
                    <a:pt x="1597" y="9426"/>
                  </a:lnTo>
                  <a:lnTo>
                    <a:pt x="1274" y="9239"/>
                  </a:lnTo>
                  <a:lnTo>
                    <a:pt x="1274" y="8877"/>
                  </a:lnTo>
                  <a:lnTo>
                    <a:pt x="1593" y="8691"/>
                  </a:lnTo>
                  <a:lnTo>
                    <a:pt x="1593" y="9059"/>
                  </a:lnTo>
                  <a:lnTo>
                    <a:pt x="1593" y="9059"/>
                  </a:lnTo>
                  <a:lnTo>
                    <a:pt x="1758" y="9156"/>
                  </a:lnTo>
                  <a:close/>
                  <a:moveTo>
                    <a:pt x="2238" y="9421"/>
                  </a:moveTo>
                  <a:lnTo>
                    <a:pt x="1935" y="9246"/>
                  </a:lnTo>
                  <a:lnTo>
                    <a:pt x="2254" y="9059"/>
                  </a:lnTo>
                  <a:lnTo>
                    <a:pt x="2254" y="9059"/>
                  </a:lnTo>
                  <a:lnTo>
                    <a:pt x="2254" y="8693"/>
                  </a:lnTo>
                  <a:lnTo>
                    <a:pt x="2342" y="8743"/>
                  </a:lnTo>
                  <a:lnTo>
                    <a:pt x="2566" y="8873"/>
                  </a:lnTo>
                  <a:lnTo>
                    <a:pt x="2566" y="9241"/>
                  </a:lnTo>
                  <a:lnTo>
                    <a:pt x="2247" y="9426"/>
                  </a:lnTo>
                  <a:lnTo>
                    <a:pt x="2238" y="9421"/>
                  </a:lnTo>
                  <a:close/>
                  <a:moveTo>
                    <a:pt x="2254" y="8679"/>
                  </a:moveTo>
                  <a:lnTo>
                    <a:pt x="2254" y="8676"/>
                  </a:lnTo>
                  <a:lnTo>
                    <a:pt x="2254" y="8308"/>
                  </a:lnTo>
                  <a:lnTo>
                    <a:pt x="2415" y="8216"/>
                  </a:lnTo>
                  <a:lnTo>
                    <a:pt x="2568" y="8128"/>
                  </a:lnTo>
                  <a:lnTo>
                    <a:pt x="2568" y="8497"/>
                  </a:lnTo>
                  <a:lnTo>
                    <a:pt x="2568" y="8497"/>
                  </a:lnTo>
                  <a:lnTo>
                    <a:pt x="2887" y="8681"/>
                  </a:lnTo>
                  <a:lnTo>
                    <a:pt x="2573" y="8861"/>
                  </a:lnTo>
                  <a:lnTo>
                    <a:pt x="2254" y="8679"/>
                  </a:lnTo>
                  <a:close/>
                  <a:moveTo>
                    <a:pt x="2583" y="9251"/>
                  </a:moveTo>
                  <a:lnTo>
                    <a:pt x="2873" y="9083"/>
                  </a:lnTo>
                  <a:lnTo>
                    <a:pt x="2902" y="9066"/>
                  </a:lnTo>
                  <a:lnTo>
                    <a:pt x="2923" y="9078"/>
                  </a:lnTo>
                  <a:lnTo>
                    <a:pt x="3223" y="9251"/>
                  </a:lnTo>
                  <a:lnTo>
                    <a:pt x="3223" y="9617"/>
                  </a:lnTo>
                  <a:lnTo>
                    <a:pt x="2902" y="9801"/>
                  </a:lnTo>
                  <a:lnTo>
                    <a:pt x="2583" y="9617"/>
                  </a:lnTo>
                  <a:lnTo>
                    <a:pt x="2583" y="9251"/>
                  </a:lnTo>
                  <a:close/>
                  <a:moveTo>
                    <a:pt x="2998" y="9107"/>
                  </a:moveTo>
                  <a:lnTo>
                    <a:pt x="2902" y="9050"/>
                  </a:lnTo>
                  <a:lnTo>
                    <a:pt x="2902" y="9050"/>
                  </a:lnTo>
                  <a:lnTo>
                    <a:pt x="2902" y="9050"/>
                  </a:lnTo>
                  <a:lnTo>
                    <a:pt x="2583" y="9234"/>
                  </a:lnTo>
                  <a:lnTo>
                    <a:pt x="2583" y="8873"/>
                  </a:lnTo>
                  <a:lnTo>
                    <a:pt x="2902" y="8688"/>
                  </a:lnTo>
                  <a:lnTo>
                    <a:pt x="3223" y="8875"/>
                  </a:lnTo>
                  <a:lnTo>
                    <a:pt x="3223" y="9234"/>
                  </a:lnTo>
                  <a:lnTo>
                    <a:pt x="2998" y="9107"/>
                  </a:lnTo>
                  <a:close/>
                  <a:moveTo>
                    <a:pt x="3119" y="8799"/>
                  </a:moveTo>
                  <a:lnTo>
                    <a:pt x="2916" y="8681"/>
                  </a:lnTo>
                  <a:lnTo>
                    <a:pt x="3235" y="8497"/>
                  </a:lnTo>
                  <a:lnTo>
                    <a:pt x="3235" y="8497"/>
                  </a:lnTo>
                  <a:lnTo>
                    <a:pt x="3235" y="8128"/>
                  </a:lnTo>
                  <a:lnTo>
                    <a:pt x="3547" y="8310"/>
                  </a:lnTo>
                  <a:lnTo>
                    <a:pt x="3547" y="8676"/>
                  </a:lnTo>
                  <a:lnTo>
                    <a:pt x="3228" y="8861"/>
                  </a:lnTo>
                  <a:lnTo>
                    <a:pt x="3119" y="8799"/>
                  </a:lnTo>
                  <a:close/>
                  <a:moveTo>
                    <a:pt x="3235" y="8873"/>
                  </a:moveTo>
                  <a:lnTo>
                    <a:pt x="3273" y="8851"/>
                  </a:lnTo>
                  <a:lnTo>
                    <a:pt x="3547" y="8693"/>
                  </a:lnTo>
                  <a:lnTo>
                    <a:pt x="3547" y="9059"/>
                  </a:lnTo>
                  <a:lnTo>
                    <a:pt x="3547" y="9059"/>
                  </a:lnTo>
                  <a:lnTo>
                    <a:pt x="3866" y="9246"/>
                  </a:lnTo>
                  <a:lnTo>
                    <a:pt x="3554" y="9426"/>
                  </a:lnTo>
                  <a:lnTo>
                    <a:pt x="3235" y="9241"/>
                  </a:lnTo>
                  <a:lnTo>
                    <a:pt x="3235" y="8873"/>
                  </a:lnTo>
                  <a:close/>
                  <a:moveTo>
                    <a:pt x="3558" y="9816"/>
                  </a:moveTo>
                  <a:lnTo>
                    <a:pt x="3880" y="9629"/>
                  </a:lnTo>
                  <a:lnTo>
                    <a:pt x="4029" y="9716"/>
                  </a:lnTo>
                  <a:lnTo>
                    <a:pt x="4111" y="9764"/>
                  </a:lnTo>
                  <a:lnTo>
                    <a:pt x="4196" y="9813"/>
                  </a:lnTo>
                  <a:lnTo>
                    <a:pt x="4196" y="10182"/>
                  </a:lnTo>
                  <a:lnTo>
                    <a:pt x="4041" y="10274"/>
                  </a:lnTo>
                  <a:lnTo>
                    <a:pt x="3880" y="10366"/>
                  </a:lnTo>
                  <a:lnTo>
                    <a:pt x="3558" y="10182"/>
                  </a:lnTo>
                  <a:lnTo>
                    <a:pt x="3558" y="9816"/>
                  </a:lnTo>
                  <a:close/>
                  <a:moveTo>
                    <a:pt x="4142" y="9768"/>
                  </a:moveTo>
                  <a:lnTo>
                    <a:pt x="3880" y="9617"/>
                  </a:lnTo>
                  <a:lnTo>
                    <a:pt x="3880" y="9617"/>
                  </a:lnTo>
                  <a:lnTo>
                    <a:pt x="3880" y="9617"/>
                  </a:lnTo>
                  <a:lnTo>
                    <a:pt x="3558" y="9799"/>
                  </a:lnTo>
                  <a:lnTo>
                    <a:pt x="3558" y="9437"/>
                  </a:lnTo>
                  <a:lnTo>
                    <a:pt x="3736" y="9336"/>
                  </a:lnTo>
                  <a:lnTo>
                    <a:pt x="3880" y="9253"/>
                  </a:lnTo>
                  <a:lnTo>
                    <a:pt x="4022" y="9336"/>
                  </a:lnTo>
                  <a:lnTo>
                    <a:pt x="4196" y="9437"/>
                  </a:lnTo>
                  <a:lnTo>
                    <a:pt x="4196" y="9799"/>
                  </a:lnTo>
                  <a:lnTo>
                    <a:pt x="4142" y="9768"/>
                  </a:lnTo>
                  <a:close/>
                  <a:moveTo>
                    <a:pt x="3998" y="9308"/>
                  </a:moveTo>
                  <a:lnTo>
                    <a:pt x="3892" y="9246"/>
                  </a:lnTo>
                  <a:lnTo>
                    <a:pt x="4211" y="9059"/>
                  </a:lnTo>
                  <a:lnTo>
                    <a:pt x="4211" y="9059"/>
                  </a:lnTo>
                  <a:lnTo>
                    <a:pt x="4211" y="8691"/>
                  </a:lnTo>
                  <a:lnTo>
                    <a:pt x="4350" y="8771"/>
                  </a:lnTo>
                  <a:lnTo>
                    <a:pt x="4367" y="8780"/>
                  </a:lnTo>
                  <a:lnTo>
                    <a:pt x="4527" y="8875"/>
                  </a:lnTo>
                  <a:lnTo>
                    <a:pt x="4527" y="9241"/>
                  </a:lnTo>
                  <a:lnTo>
                    <a:pt x="4206" y="9428"/>
                  </a:lnTo>
                  <a:lnTo>
                    <a:pt x="3998" y="9308"/>
                  </a:lnTo>
                  <a:close/>
                  <a:moveTo>
                    <a:pt x="4371" y="8769"/>
                  </a:moveTo>
                  <a:lnTo>
                    <a:pt x="4213" y="8676"/>
                  </a:lnTo>
                  <a:lnTo>
                    <a:pt x="4213" y="8308"/>
                  </a:lnTo>
                  <a:lnTo>
                    <a:pt x="4527" y="8128"/>
                  </a:lnTo>
                  <a:lnTo>
                    <a:pt x="4527" y="8497"/>
                  </a:lnTo>
                  <a:lnTo>
                    <a:pt x="4527" y="8497"/>
                  </a:lnTo>
                  <a:lnTo>
                    <a:pt x="4844" y="8681"/>
                  </a:lnTo>
                  <a:lnTo>
                    <a:pt x="4530" y="8861"/>
                  </a:lnTo>
                  <a:lnTo>
                    <a:pt x="4371" y="8769"/>
                  </a:lnTo>
                  <a:close/>
                  <a:moveTo>
                    <a:pt x="4539" y="9251"/>
                  </a:moveTo>
                  <a:lnTo>
                    <a:pt x="4856" y="9066"/>
                  </a:lnTo>
                  <a:lnTo>
                    <a:pt x="5177" y="9251"/>
                  </a:lnTo>
                  <a:lnTo>
                    <a:pt x="5177" y="9617"/>
                  </a:lnTo>
                  <a:lnTo>
                    <a:pt x="4858" y="9801"/>
                  </a:lnTo>
                  <a:lnTo>
                    <a:pt x="4539" y="9617"/>
                  </a:lnTo>
                  <a:lnTo>
                    <a:pt x="4539" y="9251"/>
                  </a:lnTo>
                  <a:close/>
                  <a:moveTo>
                    <a:pt x="4858" y="9050"/>
                  </a:moveTo>
                  <a:lnTo>
                    <a:pt x="4856" y="9050"/>
                  </a:lnTo>
                  <a:lnTo>
                    <a:pt x="4856" y="9050"/>
                  </a:lnTo>
                  <a:lnTo>
                    <a:pt x="4806" y="9081"/>
                  </a:lnTo>
                  <a:lnTo>
                    <a:pt x="4539" y="9234"/>
                  </a:lnTo>
                  <a:lnTo>
                    <a:pt x="4539" y="8873"/>
                  </a:lnTo>
                  <a:lnTo>
                    <a:pt x="4858" y="8688"/>
                  </a:lnTo>
                  <a:lnTo>
                    <a:pt x="5005" y="8773"/>
                  </a:lnTo>
                  <a:lnTo>
                    <a:pt x="5177" y="8873"/>
                  </a:lnTo>
                  <a:lnTo>
                    <a:pt x="5177" y="9234"/>
                  </a:lnTo>
                  <a:lnTo>
                    <a:pt x="4858" y="9050"/>
                  </a:lnTo>
                  <a:close/>
                  <a:moveTo>
                    <a:pt x="4872" y="8681"/>
                  </a:moveTo>
                  <a:lnTo>
                    <a:pt x="5189" y="8497"/>
                  </a:lnTo>
                  <a:lnTo>
                    <a:pt x="5189" y="8497"/>
                  </a:lnTo>
                  <a:lnTo>
                    <a:pt x="5189" y="8128"/>
                  </a:lnTo>
                  <a:lnTo>
                    <a:pt x="5503" y="8308"/>
                  </a:lnTo>
                  <a:lnTo>
                    <a:pt x="5503" y="8676"/>
                  </a:lnTo>
                  <a:lnTo>
                    <a:pt x="5345" y="8769"/>
                  </a:lnTo>
                  <a:lnTo>
                    <a:pt x="5186" y="8861"/>
                  </a:lnTo>
                  <a:lnTo>
                    <a:pt x="4872" y="8681"/>
                  </a:lnTo>
                  <a:close/>
                  <a:moveTo>
                    <a:pt x="5189" y="8875"/>
                  </a:moveTo>
                  <a:lnTo>
                    <a:pt x="5352" y="8780"/>
                  </a:lnTo>
                  <a:lnTo>
                    <a:pt x="5380" y="8764"/>
                  </a:lnTo>
                  <a:lnTo>
                    <a:pt x="5503" y="8693"/>
                  </a:lnTo>
                  <a:lnTo>
                    <a:pt x="5503" y="9059"/>
                  </a:lnTo>
                  <a:lnTo>
                    <a:pt x="5503" y="9059"/>
                  </a:lnTo>
                  <a:lnTo>
                    <a:pt x="5822" y="9246"/>
                  </a:lnTo>
                  <a:lnTo>
                    <a:pt x="5671" y="9334"/>
                  </a:lnTo>
                  <a:lnTo>
                    <a:pt x="5510" y="9426"/>
                  </a:lnTo>
                  <a:lnTo>
                    <a:pt x="5189" y="9241"/>
                  </a:lnTo>
                  <a:lnTo>
                    <a:pt x="5189" y="8875"/>
                  </a:lnTo>
                  <a:close/>
                  <a:moveTo>
                    <a:pt x="6002" y="9334"/>
                  </a:moveTo>
                  <a:lnTo>
                    <a:pt x="5850" y="9246"/>
                  </a:lnTo>
                  <a:lnTo>
                    <a:pt x="6169" y="9059"/>
                  </a:lnTo>
                  <a:lnTo>
                    <a:pt x="6169" y="9059"/>
                  </a:lnTo>
                  <a:lnTo>
                    <a:pt x="6169" y="8693"/>
                  </a:lnTo>
                  <a:lnTo>
                    <a:pt x="6271" y="8752"/>
                  </a:lnTo>
                  <a:lnTo>
                    <a:pt x="6481" y="8873"/>
                  </a:lnTo>
                  <a:lnTo>
                    <a:pt x="6481" y="9241"/>
                  </a:lnTo>
                  <a:lnTo>
                    <a:pt x="6162" y="9426"/>
                  </a:lnTo>
                  <a:lnTo>
                    <a:pt x="6002" y="9334"/>
                  </a:lnTo>
                  <a:close/>
                  <a:moveTo>
                    <a:pt x="6169" y="8679"/>
                  </a:moveTo>
                  <a:lnTo>
                    <a:pt x="6169" y="8676"/>
                  </a:lnTo>
                  <a:lnTo>
                    <a:pt x="6169" y="8308"/>
                  </a:lnTo>
                  <a:lnTo>
                    <a:pt x="6484" y="8128"/>
                  </a:lnTo>
                  <a:lnTo>
                    <a:pt x="6484" y="8497"/>
                  </a:lnTo>
                  <a:lnTo>
                    <a:pt x="6484" y="8497"/>
                  </a:lnTo>
                  <a:lnTo>
                    <a:pt x="6800" y="8681"/>
                  </a:lnTo>
                  <a:lnTo>
                    <a:pt x="6488" y="8861"/>
                  </a:lnTo>
                  <a:lnTo>
                    <a:pt x="6169" y="8679"/>
                  </a:lnTo>
                  <a:close/>
                  <a:moveTo>
                    <a:pt x="6495" y="9251"/>
                  </a:moveTo>
                  <a:lnTo>
                    <a:pt x="6786" y="9083"/>
                  </a:lnTo>
                  <a:lnTo>
                    <a:pt x="6814" y="9066"/>
                  </a:lnTo>
                  <a:lnTo>
                    <a:pt x="6838" y="9078"/>
                  </a:lnTo>
                  <a:lnTo>
                    <a:pt x="7136" y="9251"/>
                  </a:lnTo>
                  <a:lnTo>
                    <a:pt x="7136" y="9617"/>
                  </a:lnTo>
                  <a:lnTo>
                    <a:pt x="6814" y="9801"/>
                  </a:lnTo>
                  <a:lnTo>
                    <a:pt x="6495" y="9617"/>
                  </a:lnTo>
                  <a:lnTo>
                    <a:pt x="6495" y="9251"/>
                  </a:lnTo>
                  <a:close/>
                  <a:moveTo>
                    <a:pt x="6911" y="9107"/>
                  </a:moveTo>
                  <a:lnTo>
                    <a:pt x="6814" y="9050"/>
                  </a:lnTo>
                  <a:lnTo>
                    <a:pt x="6814" y="9050"/>
                  </a:lnTo>
                  <a:lnTo>
                    <a:pt x="6814" y="9050"/>
                  </a:lnTo>
                  <a:lnTo>
                    <a:pt x="6495" y="9234"/>
                  </a:lnTo>
                  <a:lnTo>
                    <a:pt x="6495" y="8873"/>
                  </a:lnTo>
                  <a:lnTo>
                    <a:pt x="6814" y="8688"/>
                  </a:lnTo>
                  <a:lnTo>
                    <a:pt x="7136" y="8875"/>
                  </a:lnTo>
                  <a:lnTo>
                    <a:pt x="7136" y="9234"/>
                  </a:lnTo>
                  <a:lnTo>
                    <a:pt x="6911" y="9107"/>
                  </a:lnTo>
                  <a:close/>
                  <a:moveTo>
                    <a:pt x="7034" y="8799"/>
                  </a:moveTo>
                  <a:lnTo>
                    <a:pt x="6829" y="8681"/>
                  </a:lnTo>
                  <a:lnTo>
                    <a:pt x="7148" y="8497"/>
                  </a:lnTo>
                  <a:lnTo>
                    <a:pt x="7148" y="8497"/>
                  </a:lnTo>
                  <a:lnTo>
                    <a:pt x="7148" y="8128"/>
                  </a:lnTo>
                  <a:lnTo>
                    <a:pt x="7462" y="8310"/>
                  </a:lnTo>
                  <a:lnTo>
                    <a:pt x="7462" y="8676"/>
                  </a:lnTo>
                  <a:lnTo>
                    <a:pt x="7143" y="8861"/>
                  </a:lnTo>
                  <a:lnTo>
                    <a:pt x="7034" y="8799"/>
                  </a:lnTo>
                  <a:close/>
                  <a:moveTo>
                    <a:pt x="7148" y="8873"/>
                  </a:moveTo>
                  <a:lnTo>
                    <a:pt x="7188" y="8851"/>
                  </a:lnTo>
                  <a:lnTo>
                    <a:pt x="7462" y="8693"/>
                  </a:lnTo>
                  <a:lnTo>
                    <a:pt x="7462" y="9059"/>
                  </a:lnTo>
                  <a:lnTo>
                    <a:pt x="7462" y="9059"/>
                  </a:lnTo>
                  <a:lnTo>
                    <a:pt x="7781" y="9246"/>
                  </a:lnTo>
                  <a:lnTo>
                    <a:pt x="7469" y="9426"/>
                  </a:lnTo>
                  <a:lnTo>
                    <a:pt x="7148" y="9241"/>
                  </a:lnTo>
                  <a:lnTo>
                    <a:pt x="7148" y="8873"/>
                  </a:lnTo>
                  <a:close/>
                  <a:moveTo>
                    <a:pt x="7911" y="9308"/>
                  </a:moveTo>
                  <a:lnTo>
                    <a:pt x="7807" y="9246"/>
                  </a:lnTo>
                  <a:lnTo>
                    <a:pt x="8126" y="9059"/>
                  </a:lnTo>
                  <a:lnTo>
                    <a:pt x="8126" y="9059"/>
                  </a:lnTo>
                  <a:lnTo>
                    <a:pt x="8126" y="8693"/>
                  </a:lnTo>
                  <a:lnTo>
                    <a:pt x="8442" y="8875"/>
                  </a:lnTo>
                  <a:lnTo>
                    <a:pt x="8442" y="9239"/>
                  </a:lnTo>
                  <a:lnTo>
                    <a:pt x="8119" y="9426"/>
                  </a:lnTo>
                  <a:lnTo>
                    <a:pt x="7911" y="9308"/>
                  </a:lnTo>
                  <a:close/>
                  <a:moveTo>
                    <a:pt x="8338" y="8802"/>
                  </a:moveTo>
                  <a:lnTo>
                    <a:pt x="8126" y="8676"/>
                  </a:lnTo>
                  <a:lnTo>
                    <a:pt x="8126" y="8676"/>
                  </a:lnTo>
                  <a:lnTo>
                    <a:pt x="8126" y="8310"/>
                  </a:lnTo>
                  <a:lnTo>
                    <a:pt x="8442" y="8128"/>
                  </a:lnTo>
                  <a:lnTo>
                    <a:pt x="8442" y="8497"/>
                  </a:lnTo>
                  <a:lnTo>
                    <a:pt x="8442" y="8497"/>
                  </a:lnTo>
                  <a:lnTo>
                    <a:pt x="8759" y="8679"/>
                  </a:lnTo>
                  <a:lnTo>
                    <a:pt x="8445" y="8861"/>
                  </a:lnTo>
                  <a:lnTo>
                    <a:pt x="8338" y="8802"/>
                  </a:lnTo>
                  <a:close/>
                  <a:moveTo>
                    <a:pt x="8454" y="9248"/>
                  </a:moveTo>
                  <a:lnTo>
                    <a:pt x="8771" y="9066"/>
                  </a:lnTo>
                  <a:lnTo>
                    <a:pt x="9092" y="9251"/>
                  </a:lnTo>
                  <a:lnTo>
                    <a:pt x="9092" y="9617"/>
                  </a:lnTo>
                  <a:lnTo>
                    <a:pt x="8773" y="9801"/>
                  </a:lnTo>
                  <a:lnTo>
                    <a:pt x="8454" y="9617"/>
                  </a:lnTo>
                  <a:lnTo>
                    <a:pt x="8454" y="9248"/>
                  </a:lnTo>
                  <a:close/>
                  <a:moveTo>
                    <a:pt x="8771" y="9050"/>
                  </a:moveTo>
                  <a:lnTo>
                    <a:pt x="8771" y="9050"/>
                  </a:lnTo>
                  <a:lnTo>
                    <a:pt x="8771" y="9050"/>
                  </a:lnTo>
                  <a:lnTo>
                    <a:pt x="8764" y="9055"/>
                  </a:lnTo>
                  <a:lnTo>
                    <a:pt x="8454" y="9232"/>
                  </a:lnTo>
                  <a:lnTo>
                    <a:pt x="8454" y="8873"/>
                  </a:lnTo>
                  <a:lnTo>
                    <a:pt x="8771" y="8688"/>
                  </a:lnTo>
                  <a:lnTo>
                    <a:pt x="8920" y="8773"/>
                  </a:lnTo>
                  <a:lnTo>
                    <a:pt x="9092" y="8873"/>
                  </a:lnTo>
                  <a:lnTo>
                    <a:pt x="9092" y="9234"/>
                  </a:lnTo>
                  <a:lnTo>
                    <a:pt x="8771" y="9050"/>
                  </a:lnTo>
                  <a:close/>
                  <a:moveTo>
                    <a:pt x="8787" y="8679"/>
                  </a:moveTo>
                  <a:lnTo>
                    <a:pt x="8839" y="8648"/>
                  </a:lnTo>
                  <a:lnTo>
                    <a:pt x="9104" y="8497"/>
                  </a:lnTo>
                  <a:lnTo>
                    <a:pt x="9104" y="8497"/>
                  </a:lnTo>
                  <a:lnTo>
                    <a:pt x="9104" y="8128"/>
                  </a:lnTo>
                  <a:lnTo>
                    <a:pt x="9418" y="8308"/>
                  </a:lnTo>
                  <a:lnTo>
                    <a:pt x="9418" y="8676"/>
                  </a:lnTo>
                  <a:lnTo>
                    <a:pt x="9102" y="8861"/>
                  </a:lnTo>
                  <a:lnTo>
                    <a:pt x="8787" y="8679"/>
                  </a:lnTo>
                  <a:close/>
                  <a:moveTo>
                    <a:pt x="9104" y="8875"/>
                  </a:moveTo>
                  <a:lnTo>
                    <a:pt x="9293" y="8764"/>
                  </a:lnTo>
                  <a:lnTo>
                    <a:pt x="9418" y="8693"/>
                  </a:lnTo>
                  <a:lnTo>
                    <a:pt x="9418" y="9059"/>
                  </a:lnTo>
                  <a:lnTo>
                    <a:pt x="9418" y="9059"/>
                  </a:lnTo>
                  <a:lnTo>
                    <a:pt x="9737" y="9246"/>
                  </a:lnTo>
                  <a:lnTo>
                    <a:pt x="9425" y="9426"/>
                  </a:lnTo>
                  <a:lnTo>
                    <a:pt x="9104" y="9241"/>
                  </a:lnTo>
                  <a:lnTo>
                    <a:pt x="9104" y="8875"/>
                  </a:lnTo>
                  <a:close/>
                  <a:moveTo>
                    <a:pt x="9430" y="9816"/>
                  </a:moveTo>
                  <a:lnTo>
                    <a:pt x="9751" y="9629"/>
                  </a:lnTo>
                  <a:lnTo>
                    <a:pt x="10070" y="9813"/>
                  </a:lnTo>
                  <a:lnTo>
                    <a:pt x="10070" y="10182"/>
                  </a:lnTo>
                  <a:lnTo>
                    <a:pt x="9749" y="10366"/>
                  </a:lnTo>
                  <a:lnTo>
                    <a:pt x="9430" y="10182"/>
                  </a:lnTo>
                  <a:lnTo>
                    <a:pt x="9430" y="9816"/>
                  </a:lnTo>
                  <a:close/>
                  <a:moveTo>
                    <a:pt x="9751" y="9617"/>
                  </a:moveTo>
                  <a:lnTo>
                    <a:pt x="9751" y="9617"/>
                  </a:lnTo>
                  <a:lnTo>
                    <a:pt x="9751" y="9617"/>
                  </a:lnTo>
                  <a:lnTo>
                    <a:pt x="9430" y="9799"/>
                  </a:lnTo>
                  <a:lnTo>
                    <a:pt x="9430" y="9440"/>
                  </a:lnTo>
                  <a:lnTo>
                    <a:pt x="9742" y="9258"/>
                  </a:lnTo>
                  <a:lnTo>
                    <a:pt x="9751" y="9253"/>
                  </a:lnTo>
                  <a:lnTo>
                    <a:pt x="9761" y="9260"/>
                  </a:lnTo>
                  <a:lnTo>
                    <a:pt x="10070" y="9440"/>
                  </a:lnTo>
                  <a:lnTo>
                    <a:pt x="10070" y="9801"/>
                  </a:lnTo>
                  <a:lnTo>
                    <a:pt x="9751" y="9617"/>
                  </a:lnTo>
                  <a:close/>
                  <a:moveTo>
                    <a:pt x="9763" y="9246"/>
                  </a:moveTo>
                  <a:lnTo>
                    <a:pt x="10085" y="9059"/>
                  </a:lnTo>
                  <a:lnTo>
                    <a:pt x="10085" y="8693"/>
                  </a:lnTo>
                  <a:lnTo>
                    <a:pt x="10397" y="8873"/>
                  </a:lnTo>
                  <a:lnTo>
                    <a:pt x="10397" y="9244"/>
                  </a:lnTo>
                  <a:lnTo>
                    <a:pt x="10078" y="9426"/>
                  </a:lnTo>
                  <a:lnTo>
                    <a:pt x="9763" y="9246"/>
                  </a:lnTo>
                  <a:close/>
                  <a:moveTo>
                    <a:pt x="10085" y="8676"/>
                  </a:moveTo>
                  <a:lnTo>
                    <a:pt x="10085" y="8308"/>
                  </a:lnTo>
                  <a:lnTo>
                    <a:pt x="10278" y="8194"/>
                  </a:lnTo>
                  <a:lnTo>
                    <a:pt x="10397" y="8128"/>
                  </a:lnTo>
                  <a:lnTo>
                    <a:pt x="10397" y="8497"/>
                  </a:lnTo>
                  <a:lnTo>
                    <a:pt x="10397" y="8497"/>
                  </a:lnTo>
                  <a:lnTo>
                    <a:pt x="10716" y="8681"/>
                  </a:lnTo>
                  <a:lnTo>
                    <a:pt x="10489" y="8814"/>
                  </a:lnTo>
                  <a:lnTo>
                    <a:pt x="10404" y="8861"/>
                  </a:lnTo>
                  <a:lnTo>
                    <a:pt x="10085" y="8676"/>
                  </a:lnTo>
                  <a:close/>
                  <a:moveTo>
                    <a:pt x="10411" y="9251"/>
                  </a:moveTo>
                  <a:lnTo>
                    <a:pt x="10730" y="9066"/>
                  </a:lnTo>
                  <a:lnTo>
                    <a:pt x="11046" y="9248"/>
                  </a:lnTo>
                  <a:lnTo>
                    <a:pt x="11046" y="9617"/>
                  </a:lnTo>
                  <a:lnTo>
                    <a:pt x="10730" y="9801"/>
                  </a:lnTo>
                  <a:lnTo>
                    <a:pt x="10411" y="9617"/>
                  </a:lnTo>
                  <a:lnTo>
                    <a:pt x="10411" y="9251"/>
                  </a:lnTo>
                  <a:close/>
                  <a:moveTo>
                    <a:pt x="10760" y="9066"/>
                  </a:moveTo>
                  <a:lnTo>
                    <a:pt x="10730" y="9050"/>
                  </a:lnTo>
                  <a:lnTo>
                    <a:pt x="10730" y="9050"/>
                  </a:lnTo>
                  <a:lnTo>
                    <a:pt x="10730" y="9050"/>
                  </a:lnTo>
                  <a:lnTo>
                    <a:pt x="10701" y="9066"/>
                  </a:lnTo>
                  <a:lnTo>
                    <a:pt x="10411" y="9234"/>
                  </a:lnTo>
                  <a:lnTo>
                    <a:pt x="10411" y="8873"/>
                  </a:lnTo>
                  <a:lnTo>
                    <a:pt x="10730" y="8688"/>
                  </a:lnTo>
                  <a:lnTo>
                    <a:pt x="11046" y="8873"/>
                  </a:lnTo>
                  <a:lnTo>
                    <a:pt x="11046" y="9232"/>
                  </a:lnTo>
                  <a:lnTo>
                    <a:pt x="10760" y="9066"/>
                  </a:lnTo>
                  <a:close/>
                  <a:moveTo>
                    <a:pt x="10744" y="8681"/>
                  </a:moveTo>
                  <a:lnTo>
                    <a:pt x="11060" y="8497"/>
                  </a:lnTo>
                  <a:lnTo>
                    <a:pt x="11060" y="8497"/>
                  </a:lnTo>
                  <a:lnTo>
                    <a:pt x="11060" y="8128"/>
                  </a:lnTo>
                  <a:lnTo>
                    <a:pt x="11377" y="8310"/>
                  </a:lnTo>
                  <a:lnTo>
                    <a:pt x="11377" y="8676"/>
                  </a:lnTo>
                  <a:lnTo>
                    <a:pt x="11271" y="8738"/>
                  </a:lnTo>
                  <a:lnTo>
                    <a:pt x="11056" y="8861"/>
                  </a:lnTo>
                  <a:lnTo>
                    <a:pt x="10744" y="8681"/>
                  </a:lnTo>
                  <a:close/>
                  <a:moveTo>
                    <a:pt x="11060" y="8875"/>
                  </a:moveTo>
                  <a:lnTo>
                    <a:pt x="11368" y="8695"/>
                  </a:lnTo>
                  <a:lnTo>
                    <a:pt x="11377" y="8691"/>
                  </a:lnTo>
                  <a:lnTo>
                    <a:pt x="11377" y="9059"/>
                  </a:lnTo>
                  <a:lnTo>
                    <a:pt x="11377" y="9059"/>
                  </a:lnTo>
                  <a:lnTo>
                    <a:pt x="11481" y="9121"/>
                  </a:lnTo>
                  <a:lnTo>
                    <a:pt x="11694" y="9246"/>
                  </a:lnTo>
                  <a:lnTo>
                    <a:pt x="11611" y="9293"/>
                  </a:lnTo>
                  <a:lnTo>
                    <a:pt x="11382" y="9426"/>
                  </a:lnTo>
                  <a:lnTo>
                    <a:pt x="11060" y="9241"/>
                  </a:lnTo>
                  <a:lnTo>
                    <a:pt x="11060" y="8875"/>
                  </a:lnTo>
                  <a:close/>
                  <a:moveTo>
                    <a:pt x="11720" y="9246"/>
                  </a:moveTo>
                  <a:lnTo>
                    <a:pt x="12039" y="9059"/>
                  </a:lnTo>
                  <a:lnTo>
                    <a:pt x="12039" y="9059"/>
                  </a:lnTo>
                  <a:lnTo>
                    <a:pt x="12039" y="8693"/>
                  </a:lnTo>
                  <a:lnTo>
                    <a:pt x="12058" y="8702"/>
                  </a:lnTo>
                  <a:lnTo>
                    <a:pt x="12353" y="8875"/>
                  </a:lnTo>
                  <a:lnTo>
                    <a:pt x="12353" y="9241"/>
                  </a:lnTo>
                  <a:lnTo>
                    <a:pt x="12032" y="9426"/>
                  </a:lnTo>
                  <a:lnTo>
                    <a:pt x="11720" y="9246"/>
                  </a:lnTo>
                  <a:close/>
                  <a:moveTo>
                    <a:pt x="12039" y="8679"/>
                  </a:moveTo>
                  <a:lnTo>
                    <a:pt x="12039" y="8676"/>
                  </a:lnTo>
                  <a:lnTo>
                    <a:pt x="12039" y="8310"/>
                  </a:lnTo>
                  <a:lnTo>
                    <a:pt x="12355" y="8126"/>
                  </a:lnTo>
                  <a:lnTo>
                    <a:pt x="12355" y="8497"/>
                  </a:lnTo>
                  <a:lnTo>
                    <a:pt x="12355" y="8497"/>
                  </a:lnTo>
                  <a:lnTo>
                    <a:pt x="12674" y="8679"/>
                  </a:lnTo>
                  <a:lnTo>
                    <a:pt x="12358" y="8861"/>
                  </a:lnTo>
                  <a:lnTo>
                    <a:pt x="12039" y="8679"/>
                  </a:lnTo>
                  <a:close/>
                  <a:moveTo>
                    <a:pt x="12367" y="9248"/>
                  </a:moveTo>
                  <a:lnTo>
                    <a:pt x="12686" y="9066"/>
                  </a:lnTo>
                  <a:lnTo>
                    <a:pt x="13007" y="9251"/>
                  </a:lnTo>
                  <a:lnTo>
                    <a:pt x="13007" y="9617"/>
                  </a:lnTo>
                  <a:lnTo>
                    <a:pt x="12686" y="9801"/>
                  </a:lnTo>
                  <a:lnTo>
                    <a:pt x="12367" y="9617"/>
                  </a:lnTo>
                  <a:lnTo>
                    <a:pt x="12367" y="9248"/>
                  </a:lnTo>
                  <a:close/>
                  <a:moveTo>
                    <a:pt x="12686" y="9050"/>
                  </a:moveTo>
                  <a:lnTo>
                    <a:pt x="12686" y="9050"/>
                  </a:lnTo>
                  <a:lnTo>
                    <a:pt x="12686" y="9050"/>
                  </a:lnTo>
                  <a:lnTo>
                    <a:pt x="12677" y="9055"/>
                  </a:lnTo>
                  <a:lnTo>
                    <a:pt x="12367" y="9232"/>
                  </a:lnTo>
                  <a:lnTo>
                    <a:pt x="12367" y="8873"/>
                  </a:lnTo>
                  <a:lnTo>
                    <a:pt x="12686" y="8688"/>
                  </a:lnTo>
                  <a:lnTo>
                    <a:pt x="12835" y="8773"/>
                  </a:lnTo>
                  <a:lnTo>
                    <a:pt x="13007" y="8873"/>
                  </a:lnTo>
                  <a:lnTo>
                    <a:pt x="13007" y="9234"/>
                  </a:lnTo>
                  <a:lnTo>
                    <a:pt x="12686" y="9050"/>
                  </a:lnTo>
                  <a:close/>
                  <a:moveTo>
                    <a:pt x="12700" y="8679"/>
                  </a:moveTo>
                  <a:lnTo>
                    <a:pt x="12755" y="8648"/>
                  </a:lnTo>
                  <a:lnTo>
                    <a:pt x="13019" y="8497"/>
                  </a:lnTo>
                  <a:lnTo>
                    <a:pt x="13019" y="8497"/>
                  </a:lnTo>
                  <a:lnTo>
                    <a:pt x="13019" y="8128"/>
                  </a:lnTo>
                  <a:lnTo>
                    <a:pt x="13334" y="8308"/>
                  </a:lnTo>
                  <a:lnTo>
                    <a:pt x="13334" y="8676"/>
                  </a:lnTo>
                  <a:lnTo>
                    <a:pt x="13015" y="8861"/>
                  </a:lnTo>
                  <a:lnTo>
                    <a:pt x="12700" y="8679"/>
                  </a:lnTo>
                  <a:close/>
                  <a:moveTo>
                    <a:pt x="13019" y="8875"/>
                  </a:moveTo>
                  <a:lnTo>
                    <a:pt x="13208" y="8764"/>
                  </a:lnTo>
                  <a:lnTo>
                    <a:pt x="13334" y="8693"/>
                  </a:lnTo>
                  <a:lnTo>
                    <a:pt x="13334" y="9059"/>
                  </a:lnTo>
                  <a:lnTo>
                    <a:pt x="13334" y="9059"/>
                  </a:lnTo>
                  <a:lnTo>
                    <a:pt x="13653" y="9246"/>
                  </a:lnTo>
                  <a:lnTo>
                    <a:pt x="13338" y="9426"/>
                  </a:lnTo>
                  <a:lnTo>
                    <a:pt x="13019" y="9241"/>
                  </a:lnTo>
                  <a:lnTo>
                    <a:pt x="13019" y="8875"/>
                  </a:lnTo>
                  <a:close/>
                  <a:moveTo>
                    <a:pt x="13345" y="9816"/>
                  </a:moveTo>
                  <a:lnTo>
                    <a:pt x="13664" y="9629"/>
                  </a:lnTo>
                  <a:lnTo>
                    <a:pt x="13986" y="9813"/>
                  </a:lnTo>
                  <a:lnTo>
                    <a:pt x="13986" y="10182"/>
                  </a:lnTo>
                  <a:lnTo>
                    <a:pt x="13664" y="10366"/>
                  </a:lnTo>
                  <a:lnTo>
                    <a:pt x="13345" y="10182"/>
                  </a:lnTo>
                  <a:lnTo>
                    <a:pt x="13345" y="9816"/>
                  </a:lnTo>
                  <a:close/>
                  <a:moveTo>
                    <a:pt x="13667" y="9617"/>
                  </a:moveTo>
                  <a:lnTo>
                    <a:pt x="13664" y="9617"/>
                  </a:lnTo>
                  <a:lnTo>
                    <a:pt x="13664" y="9617"/>
                  </a:lnTo>
                  <a:lnTo>
                    <a:pt x="13345" y="9799"/>
                  </a:lnTo>
                  <a:lnTo>
                    <a:pt x="13345" y="9440"/>
                  </a:lnTo>
                  <a:lnTo>
                    <a:pt x="13657" y="9258"/>
                  </a:lnTo>
                  <a:lnTo>
                    <a:pt x="13664" y="9253"/>
                  </a:lnTo>
                  <a:lnTo>
                    <a:pt x="13674" y="9260"/>
                  </a:lnTo>
                  <a:lnTo>
                    <a:pt x="13986" y="9440"/>
                  </a:lnTo>
                  <a:lnTo>
                    <a:pt x="13986" y="9801"/>
                  </a:lnTo>
                  <a:lnTo>
                    <a:pt x="13667" y="9617"/>
                  </a:lnTo>
                  <a:close/>
                  <a:moveTo>
                    <a:pt x="13678" y="9246"/>
                  </a:moveTo>
                  <a:lnTo>
                    <a:pt x="13997" y="9059"/>
                  </a:lnTo>
                  <a:lnTo>
                    <a:pt x="13997" y="8693"/>
                  </a:lnTo>
                  <a:lnTo>
                    <a:pt x="14203" y="8811"/>
                  </a:lnTo>
                  <a:lnTo>
                    <a:pt x="14309" y="8875"/>
                  </a:lnTo>
                  <a:lnTo>
                    <a:pt x="14309" y="9244"/>
                  </a:lnTo>
                  <a:lnTo>
                    <a:pt x="13993" y="9426"/>
                  </a:lnTo>
                  <a:lnTo>
                    <a:pt x="13678" y="9246"/>
                  </a:lnTo>
                  <a:close/>
                  <a:moveTo>
                    <a:pt x="14000" y="8676"/>
                  </a:moveTo>
                  <a:lnTo>
                    <a:pt x="14000" y="8308"/>
                  </a:lnTo>
                  <a:lnTo>
                    <a:pt x="14194" y="8194"/>
                  </a:lnTo>
                  <a:lnTo>
                    <a:pt x="14312" y="8128"/>
                  </a:lnTo>
                  <a:lnTo>
                    <a:pt x="14312" y="8497"/>
                  </a:lnTo>
                  <a:lnTo>
                    <a:pt x="14312" y="8497"/>
                  </a:lnTo>
                  <a:lnTo>
                    <a:pt x="14628" y="8681"/>
                  </a:lnTo>
                  <a:lnTo>
                    <a:pt x="14316" y="8861"/>
                  </a:lnTo>
                  <a:lnTo>
                    <a:pt x="14000" y="8676"/>
                  </a:lnTo>
                  <a:close/>
                  <a:moveTo>
                    <a:pt x="14326" y="9251"/>
                  </a:moveTo>
                  <a:lnTo>
                    <a:pt x="14645" y="9066"/>
                  </a:lnTo>
                  <a:lnTo>
                    <a:pt x="14962" y="9248"/>
                  </a:lnTo>
                  <a:lnTo>
                    <a:pt x="14962" y="9617"/>
                  </a:lnTo>
                  <a:lnTo>
                    <a:pt x="14643" y="9801"/>
                  </a:lnTo>
                  <a:lnTo>
                    <a:pt x="14326" y="9617"/>
                  </a:lnTo>
                  <a:lnTo>
                    <a:pt x="14326" y="9251"/>
                  </a:lnTo>
                  <a:close/>
                  <a:moveTo>
                    <a:pt x="14673" y="9066"/>
                  </a:moveTo>
                  <a:lnTo>
                    <a:pt x="14645" y="9050"/>
                  </a:lnTo>
                  <a:lnTo>
                    <a:pt x="14645" y="9050"/>
                  </a:lnTo>
                  <a:lnTo>
                    <a:pt x="14645" y="9050"/>
                  </a:lnTo>
                  <a:lnTo>
                    <a:pt x="14617" y="9066"/>
                  </a:lnTo>
                  <a:lnTo>
                    <a:pt x="14326" y="9234"/>
                  </a:lnTo>
                  <a:lnTo>
                    <a:pt x="14326" y="8873"/>
                  </a:lnTo>
                  <a:lnTo>
                    <a:pt x="14536" y="8750"/>
                  </a:lnTo>
                  <a:lnTo>
                    <a:pt x="14645" y="8688"/>
                  </a:lnTo>
                  <a:lnTo>
                    <a:pt x="14962" y="8873"/>
                  </a:lnTo>
                  <a:lnTo>
                    <a:pt x="14962" y="9232"/>
                  </a:lnTo>
                  <a:lnTo>
                    <a:pt x="14673" y="9066"/>
                  </a:lnTo>
                  <a:close/>
                  <a:moveTo>
                    <a:pt x="14659" y="8681"/>
                  </a:moveTo>
                  <a:lnTo>
                    <a:pt x="14813" y="8591"/>
                  </a:lnTo>
                  <a:lnTo>
                    <a:pt x="14976" y="8497"/>
                  </a:lnTo>
                  <a:lnTo>
                    <a:pt x="14976" y="8497"/>
                  </a:lnTo>
                  <a:lnTo>
                    <a:pt x="14976" y="8126"/>
                  </a:lnTo>
                  <a:lnTo>
                    <a:pt x="15292" y="8308"/>
                  </a:lnTo>
                  <a:lnTo>
                    <a:pt x="15292" y="8676"/>
                  </a:lnTo>
                  <a:lnTo>
                    <a:pt x="14971" y="8861"/>
                  </a:lnTo>
                  <a:lnTo>
                    <a:pt x="14659" y="8681"/>
                  </a:lnTo>
                  <a:close/>
                  <a:moveTo>
                    <a:pt x="14978" y="8873"/>
                  </a:moveTo>
                  <a:lnTo>
                    <a:pt x="15292" y="8693"/>
                  </a:lnTo>
                  <a:lnTo>
                    <a:pt x="15292" y="9059"/>
                  </a:lnTo>
                  <a:lnTo>
                    <a:pt x="15292" y="9059"/>
                  </a:lnTo>
                  <a:lnTo>
                    <a:pt x="15609" y="9246"/>
                  </a:lnTo>
                  <a:lnTo>
                    <a:pt x="15321" y="9414"/>
                  </a:lnTo>
                  <a:lnTo>
                    <a:pt x="15297" y="9426"/>
                  </a:lnTo>
                  <a:lnTo>
                    <a:pt x="14978" y="9244"/>
                  </a:lnTo>
                  <a:lnTo>
                    <a:pt x="14978" y="8873"/>
                  </a:lnTo>
                  <a:close/>
                  <a:moveTo>
                    <a:pt x="15304" y="9816"/>
                  </a:moveTo>
                  <a:lnTo>
                    <a:pt x="15623" y="9629"/>
                  </a:lnTo>
                  <a:lnTo>
                    <a:pt x="15812" y="9738"/>
                  </a:lnTo>
                  <a:lnTo>
                    <a:pt x="15940" y="9813"/>
                  </a:lnTo>
                  <a:lnTo>
                    <a:pt x="15940" y="10182"/>
                  </a:lnTo>
                  <a:lnTo>
                    <a:pt x="15746" y="10295"/>
                  </a:lnTo>
                  <a:lnTo>
                    <a:pt x="15623" y="10366"/>
                  </a:lnTo>
                  <a:lnTo>
                    <a:pt x="15304" y="10182"/>
                  </a:lnTo>
                  <a:lnTo>
                    <a:pt x="15304" y="9816"/>
                  </a:lnTo>
                  <a:close/>
                  <a:moveTo>
                    <a:pt x="15907" y="9780"/>
                  </a:moveTo>
                  <a:lnTo>
                    <a:pt x="15623" y="9617"/>
                  </a:lnTo>
                  <a:lnTo>
                    <a:pt x="15623" y="9617"/>
                  </a:lnTo>
                  <a:lnTo>
                    <a:pt x="15623" y="9617"/>
                  </a:lnTo>
                  <a:lnTo>
                    <a:pt x="15304" y="9799"/>
                  </a:lnTo>
                  <a:lnTo>
                    <a:pt x="15304" y="9440"/>
                  </a:lnTo>
                  <a:lnTo>
                    <a:pt x="15512" y="9317"/>
                  </a:lnTo>
                  <a:lnTo>
                    <a:pt x="15623" y="9253"/>
                  </a:lnTo>
                  <a:lnTo>
                    <a:pt x="15765" y="9336"/>
                  </a:lnTo>
                  <a:lnTo>
                    <a:pt x="15940" y="9437"/>
                  </a:lnTo>
                  <a:lnTo>
                    <a:pt x="15940" y="9799"/>
                  </a:lnTo>
                  <a:lnTo>
                    <a:pt x="15907" y="9780"/>
                  </a:lnTo>
                  <a:close/>
                  <a:moveTo>
                    <a:pt x="15741" y="9308"/>
                  </a:moveTo>
                  <a:lnTo>
                    <a:pt x="15635" y="9246"/>
                  </a:lnTo>
                  <a:lnTo>
                    <a:pt x="15954" y="9059"/>
                  </a:lnTo>
                  <a:lnTo>
                    <a:pt x="15954" y="9059"/>
                  </a:lnTo>
                  <a:lnTo>
                    <a:pt x="15954" y="8691"/>
                  </a:lnTo>
                  <a:lnTo>
                    <a:pt x="15975" y="8702"/>
                  </a:lnTo>
                  <a:lnTo>
                    <a:pt x="16271" y="8875"/>
                  </a:lnTo>
                  <a:lnTo>
                    <a:pt x="16271" y="9241"/>
                  </a:lnTo>
                  <a:lnTo>
                    <a:pt x="15949" y="9426"/>
                  </a:lnTo>
                  <a:lnTo>
                    <a:pt x="15741" y="9308"/>
                  </a:lnTo>
                  <a:close/>
                  <a:moveTo>
                    <a:pt x="15956" y="8676"/>
                  </a:moveTo>
                  <a:lnTo>
                    <a:pt x="15956" y="8308"/>
                  </a:lnTo>
                  <a:lnTo>
                    <a:pt x="16271" y="8128"/>
                  </a:lnTo>
                  <a:lnTo>
                    <a:pt x="16271" y="8497"/>
                  </a:lnTo>
                  <a:lnTo>
                    <a:pt x="16271" y="8497"/>
                  </a:lnTo>
                  <a:lnTo>
                    <a:pt x="16590" y="8681"/>
                  </a:lnTo>
                  <a:lnTo>
                    <a:pt x="16275" y="8861"/>
                  </a:lnTo>
                  <a:lnTo>
                    <a:pt x="15956" y="8676"/>
                  </a:lnTo>
                  <a:close/>
                  <a:moveTo>
                    <a:pt x="16282" y="9251"/>
                  </a:moveTo>
                  <a:lnTo>
                    <a:pt x="16601" y="9066"/>
                  </a:lnTo>
                  <a:lnTo>
                    <a:pt x="16923" y="9251"/>
                  </a:lnTo>
                  <a:lnTo>
                    <a:pt x="16923" y="9617"/>
                  </a:lnTo>
                  <a:lnTo>
                    <a:pt x="16606" y="9799"/>
                  </a:lnTo>
                  <a:lnTo>
                    <a:pt x="16601" y="9801"/>
                  </a:lnTo>
                  <a:lnTo>
                    <a:pt x="16282" y="9617"/>
                  </a:lnTo>
                  <a:lnTo>
                    <a:pt x="16282" y="9251"/>
                  </a:lnTo>
                  <a:close/>
                  <a:moveTo>
                    <a:pt x="16601" y="9050"/>
                  </a:moveTo>
                  <a:lnTo>
                    <a:pt x="16601" y="9050"/>
                  </a:lnTo>
                  <a:lnTo>
                    <a:pt x="16599" y="9050"/>
                  </a:lnTo>
                  <a:lnTo>
                    <a:pt x="16545" y="9083"/>
                  </a:lnTo>
                  <a:lnTo>
                    <a:pt x="16282" y="9234"/>
                  </a:lnTo>
                  <a:lnTo>
                    <a:pt x="16282" y="8873"/>
                  </a:lnTo>
                  <a:lnTo>
                    <a:pt x="16601" y="8688"/>
                  </a:lnTo>
                  <a:lnTo>
                    <a:pt x="16748" y="8773"/>
                  </a:lnTo>
                  <a:lnTo>
                    <a:pt x="16923" y="8873"/>
                  </a:lnTo>
                  <a:lnTo>
                    <a:pt x="16923" y="9234"/>
                  </a:lnTo>
                  <a:lnTo>
                    <a:pt x="16601" y="9050"/>
                  </a:lnTo>
                  <a:close/>
                  <a:moveTo>
                    <a:pt x="16615" y="8681"/>
                  </a:moveTo>
                  <a:lnTo>
                    <a:pt x="16934" y="8497"/>
                  </a:lnTo>
                  <a:lnTo>
                    <a:pt x="16934" y="8497"/>
                  </a:lnTo>
                  <a:lnTo>
                    <a:pt x="16934" y="8128"/>
                  </a:lnTo>
                  <a:lnTo>
                    <a:pt x="17246" y="8308"/>
                  </a:lnTo>
                  <a:lnTo>
                    <a:pt x="17246" y="8676"/>
                  </a:lnTo>
                  <a:lnTo>
                    <a:pt x="16930" y="8861"/>
                  </a:lnTo>
                  <a:lnTo>
                    <a:pt x="16615" y="8681"/>
                  </a:lnTo>
                  <a:close/>
                  <a:moveTo>
                    <a:pt x="16934" y="8875"/>
                  </a:moveTo>
                  <a:lnTo>
                    <a:pt x="17124" y="8764"/>
                  </a:lnTo>
                  <a:lnTo>
                    <a:pt x="17246" y="8693"/>
                  </a:lnTo>
                  <a:lnTo>
                    <a:pt x="17246" y="9059"/>
                  </a:lnTo>
                  <a:lnTo>
                    <a:pt x="17246" y="9059"/>
                  </a:lnTo>
                  <a:lnTo>
                    <a:pt x="17568" y="9246"/>
                  </a:lnTo>
                  <a:lnTo>
                    <a:pt x="17253" y="9426"/>
                  </a:lnTo>
                  <a:lnTo>
                    <a:pt x="16934" y="9241"/>
                  </a:lnTo>
                  <a:lnTo>
                    <a:pt x="16934" y="8875"/>
                  </a:lnTo>
                  <a:close/>
                  <a:moveTo>
                    <a:pt x="17594" y="9246"/>
                  </a:moveTo>
                  <a:lnTo>
                    <a:pt x="17913" y="9059"/>
                  </a:lnTo>
                  <a:lnTo>
                    <a:pt x="17913" y="9059"/>
                  </a:lnTo>
                  <a:lnTo>
                    <a:pt x="17913" y="8691"/>
                  </a:lnTo>
                  <a:lnTo>
                    <a:pt x="18043" y="8766"/>
                  </a:lnTo>
                  <a:lnTo>
                    <a:pt x="18227" y="8873"/>
                  </a:lnTo>
                  <a:lnTo>
                    <a:pt x="18227" y="9241"/>
                  </a:lnTo>
                  <a:lnTo>
                    <a:pt x="17906" y="9426"/>
                  </a:lnTo>
                  <a:lnTo>
                    <a:pt x="17594" y="9246"/>
                  </a:lnTo>
                  <a:close/>
                  <a:moveTo>
                    <a:pt x="17915" y="8676"/>
                  </a:moveTo>
                  <a:lnTo>
                    <a:pt x="17915" y="8308"/>
                  </a:lnTo>
                  <a:lnTo>
                    <a:pt x="18227" y="8128"/>
                  </a:lnTo>
                  <a:lnTo>
                    <a:pt x="18227" y="8497"/>
                  </a:lnTo>
                  <a:lnTo>
                    <a:pt x="18227" y="8497"/>
                  </a:lnTo>
                  <a:lnTo>
                    <a:pt x="18544" y="8681"/>
                  </a:lnTo>
                  <a:lnTo>
                    <a:pt x="18317" y="8814"/>
                  </a:lnTo>
                  <a:lnTo>
                    <a:pt x="18232" y="8861"/>
                  </a:lnTo>
                  <a:lnTo>
                    <a:pt x="17915" y="8676"/>
                  </a:lnTo>
                  <a:close/>
                  <a:moveTo>
                    <a:pt x="18239" y="9251"/>
                  </a:moveTo>
                  <a:lnTo>
                    <a:pt x="18560" y="9066"/>
                  </a:lnTo>
                  <a:lnTo>
                    <a:pt x="18877" y="9248"/>
                  </a:lnTo>
                  <a:lnTo>
                    <a:pt x="18877" y="9617"/>
                  </a:lnTo>
                  <a:lnTo>
                    <a:pt x="18558" y="9801"/>
                  </a:lnTo>
                  <a:lnTo>
                    <a:pt x="18239" y="9617"/>
                  </a:lnTo>
                  <a:lnTo>
                    <a:pt x="18239" y="9251"/>
                  </a:lnTo>
                  <a:close/>
                  <a:moveTo>
                    <a:pt x="18588" y="9066"/>
                  </a:moveTo>
                  <a:lnTo>
                    <a:pt x="18560" y="9050"/>
                  </a:lnTo>
                  <a:lnTo>
                    <a:pt x="18560" y="9050"/>
                  </a:lnTo>
                  <a:lnTo>
                    <a:pt x="18560" y="9050"/>
                  </a:lnTo>
                  <a:lnTo>
                    <a:pt x="18529" y="9066"/>
                  </a:lnTo>
                  <a:lnTo>
                    <a:pt x="18241" y="9234"/>
                  </a:lnTo>
                  <a:lnTo>
                    <a:pt x="18241" y="8873"/>
                  </a:lnTo>
                  <a:lnTo>
                    <a:pt x="18558" y="8688"/>
                  </a:lnTo>
                  <a:lnTo>
                    <a:pt x="18877" y="8873"/>
                  </a:lnTo>
                  <a:lnTo>
                    <a:pt x="18877" y="9232"/>
                  </a:lnTo>
                  <a:lnTo>
                    <a:pt x="18588" y="9066"/>
                  </a:lnTo>
                  <a:close/>
                  <a:moveTo>
                    <a:pt x="18572" y="8681"/>
                  </a:moveTo>
                  <a:lnTo>
                    <a:pt x="18889" y="8497"/>
                  </a:lnTo>
                  <a:lnTo>
                    <a:pt x="18889" y="8497"/>
                  </a:lnTo>
                  <a:lnTo>
                    <a:pt x="18889" y="8126"/>
                  </a:lnTo>
                  <a:lnTo>
                    <a:pt x="19205" y="8308"/>
                  </a:lnTo>
                  <a:lnTo>
                    <a:pt x="19205" y="8676"/>
                  </a:lnTo>
                  <a:lnTo>
                    <a:pt x="18884" y="8861"/>
                  </a:lnTo>
                  <a:lnTo>
                    <a:pt x="18572" y="8681"/>
                  </a:lnTo>
                  <a:close/>
                  <a:moveTo>
                    <a:pt x="18893" y="8873"/>
                  </a:moveTo>
                  <a:lnTo>
                    <a:pt x="19205" y="8691"/>
                  </a:lnTo>
                  <a:lnTo>
                    <a:pt x="19205" y="9059"/>
                  </a:lnTo>
                  <a:lnTo>
                    <a:pt x="19205" y="9059"/>
                  </a:lnTo>
                  <a:lnTo>
                    <a:pt x="19309" y="9121"/>
                  </a:lnTo>
                  <a:lnTo>
                    <a:pt x="19522" y="9246"/>
                  </a:lnTo>
                  <a:lnTo>
                    <a:pt x="19212" y="9426"/>
                  </a:lnTo>
                  <a:lnTo>
                    <a:pt x="18893" y="9244"/>
                  </a:lnTo>
                  <a:lnTo>
                    <a:pt x="18893" y="8873"/>
                  </a:lnTo>
                  <a:close/>
                  <a:moveTo>
                    <a:pt x="19217" y="9813"/>
                  </a:moveTo>
                  <a:lnTo>
                    <a:pt x="19536" y="9629"/>
                  </a:lnTo>
                  <a:lnTo>
                    <a:pt x="19855" y="9813"/>
                  </a:lnTo>
                  <a:lnTo>
                    <a:pt x="19855" y="10182"/>
                  </a:lnTo>
                  <a:lnTo>
                    <a:pt x="19536" y="10366"/>
                  </a:lnTo>
                  <a:lnTo>
                    <a:pt x="19340" y="10253"/>
                  </a:lnTo>
                  <a:lnTo>
                    <a:pt x="19217" y="10182"/>
                  </a:lnTo>
                  <a:lnTo>
                    <a:pt x="19217" y="9813"/>
                  </a:lnTo>
                  <a:close/>
                  <a:moveTo>
                    <a:pt x="19536" y="9617"/>
                  </a:moveTo>
                  <a:lnTo>
                    <a:pt x="19536" y="9617"/>
                  </a:lnTo>
                  <a:lnTo>
                    <a:pt x="19534" y="9617"/>
                  </a:lnTo>
                  <a:lnTo>
                    <a:pt x="19217" y="9799"/>
                  </a:lnTo>
                  <a:lnTo>
                    <a:pt x="19217" y="9440"/>
                  </a:lnTo>
                  <a:lnTo>
                    <a:pt x="19536" y="9253"/>
                  </a:lnTo>
                  <a:lnTo>
                    <a:pt x="19749" y="9376"/>
                  </a:lnTo>
                  <a:lnTo>
                    <a:pt x="19855" y="9437"/>
                  </a:lnTo>
                  <a:lnTo>
                    <a:pt x="19855" y="9799"/>
                  </a:lnTo>
                  <a:lnTo>
                    <a:pt x="19536" y="9617"/>
                  </a:lnTo>
                  <a:close/>
                  <a:moveTo>
                    <a:pt x="19550" y="9246"/>
                  </a:moveTo>
                  <a:lnTo>
                    <a:pt x="19869" y="9059"/>
                  </a:lnTo>
                  <a:lnTo>
                    <a:pt x="19869" y="9059"/>
                  </a:lnTo>
                  <a:lnTo>
                    <a:pt x="19869" y="8693"/>
                  </a:lnTo>
                  <a:lnTo>
                    <a:pt x="20150" y="8856"/>
                  </a:lnTo>
                  <a:lnTo>
                    <a:pt x="20181" y="8873"/>
                  </a:lnTo>
                  <a:lnTo>
                    <a:pt x="20181" y="9241"/>
                  </a:lnTo>
                  <a:lnTo>
                    <a:pt x="19862" y="9426"/>
                  </a:lnTo>
                  <a:lnTo>
                    <a:pt x="19550" y="9246"/>
                  </a:lnTo>
                  <a:close/>
                  <a:moveTo>
                    <a:pt x="19869" y="8676"/>
                  </a:moveTo>
                  <a:lnTo>
                    <a:pt x="19869" y="8308"/>
                  </a:lnTo>
                  <a:lnTo>
                    <a:pt x="20186" y="8126"/>
                  </a:lnTo>
                  <a:lnTo>
                    <a:pt x="20186" y="8497"/>
                  </a:lnTo>
                  <a:lnTo>
                    <a:pt x="20186" y="8497"/>
                  </a:lnTo>
                  <a:lnTo>
                    <a:pt x="20502" y="8681"/>
                  </a:lnTo>
                  <a:lnTo>
                    <a:pt x="20190" y="8861"/>
                  </a:lnTo>
                  <a:lnTo>
                    <a:pt x="19869" y="8676"/>
                  </a:lnTo>
                  <a:close/>
                  <a:moveTo>
                    <a:pt x="20198" y="9251"/>
                  </a:moveTo>
                  <a:lnTo>
                    <a:pt x="20514" y="9066"/>
                  </a:lnTo>
                  <a:lnTo>
                    <a:pt x="20836" y="9251"/>
                  </a:lnTo>
                  <a:lnTo>
                    <a:pt x="20836" y="9617"/>
                  </a:lnTo>
                  <a:lnTo>
                    <a:pt x="20519" y="9799"/>
                  </a:lnTo>
                  <a:lnTo>
                    <a:pt x="20517" y="9801"/>
                  </a:lnTo>
                  <a:lnTo>
                    <a:pt x="20198" y="9617"/>
                  </a:lnTo>
                  <a:lnTo>
                    <a:pt x="20198" y="9251"/>
                  </a:lnTo>
                  <a:close/>
                  <a:moveTo>
                    <a:pt x="20514" y="9050"/>
                  </a:moveTo>
                  <a:lnTo>
                    <a:pt x="20514" y="9050"/>
                  </a:lnTo>
                  <a:lnTo>
                    <a:pt x="20514" y="9050"/>
                  </a:lnTo>
                  <a:lnTo>
                    <a:pt x="20460" y="9083"/>
                  </a:lnTo>
                  <a:lnTo>
                    <a:pt x="20198" y="9234"/>
                  </a:lnTo>
                  <a:lnTo>
                    <a:pt x="20198" y="8873"/>
                  </a:lnTo>
                  <a:lnTo>
                    <a:pt x="20517" y="8688"/>
                  </a:lnTo>
                  <a:lnTo>
                    <a:pt x="20663" y="8773"/>
                  </a:lnTo>
                  <a:lnTo>
                    <a:pt x="20836" y="8873"/>
                  </a:lnTo>
                  <a:lnTo>
                    <a:pt x="20836" y="9234"/>
                  </a:lnTo>
                  <a:lnTo>
                    <a:pt x="20514" y="9050"/>
                  </a:lnTo>
                  <a:close/>
                  <a:moveTo>
                    <a:pt x="20531" y="8681"/>
                  </a:moveTo>
                  <a:lnTo>
                    <a:pt x="20847" y="8497"/>
                  </a:lnTo>
                  <a:lnTo>
                    <a:pt x="20847" y="8497"/>
                  </a:lnTo>
                  <a:lnTo>
                    <a:pt x="20847" y="8128"/>
                  </a:lnTo>
                  <a:lnTo>
                    <a:pt x="21162" y="8308"/>
                  </a:lnTo>
                  <a:lnTo>
                    <a:pt x="21162" y="8676"/>
                  </a:lnTo>
                  <a:lnTo>
                    <a:pt x="20845" y="8861"/>
                  </a:lnTo>
                  <a:lnTo>
                    <a:pt x="20531" y="8681"/>
                  </a:lnTo>
                  <a:close/>
                  <a:moveTo>
                    <a:pt x="20847" y="8875"/>
                  </a:moveTo>
                  <a:lnTo>
                    <a:pt x="21036" y="8764"/>
                  </a:lnTo>
                  <a:lnTo>
                    <a:pt x="21162" y="8693"/>
                  </a:lnTo>
                  <a:lnTo>
                    <a:pt x="21162" y="9059"/>
                  </a:lnTo>
                  <a:lnTo>
                    <a:pt x="21162" y="9059"/>
                  </a:lnTo>
                  <a:lnTo>
                    <a:pt x="21481" y="9246"/>
                  </a:lnTo>
                  <a:lnTo>
                    <a:pt x="21169" y="9426"/>
                  </a:lnTo>
                  <a:lnTo>
                    <a:pt x="20847" y="9241"/>
                  </a:lnTo>
                  <a:lnTo>
                    <a:pt x="20847" y="8875"/>
                  </a:lnTo>
                  <a:close/>
                  <a:moveTo>
                    <a:pt x="21509" y="9246"/>
                  </a:moveTo>
                  <a:lnTo>
                    <a:pt x="21828" y="9059"/>
                  </a:lnTo>
                  <a:lnTo>
                    <a:pt x="21828" y="9059"/>
                  </a:lnTo>
                  <a:lnTo>
                    <a:pt x="21828" y="8691"/>
                  </a:lnTo>
                  <a:lnTo>
                    <a:pt x="21896" y="8731"/>
                  </a:lnTo>
                  <a:lnTo>
                    <a:pt x="22140" y="8875"/>
                  </a:lnTo>
                  <a:lnTo>
                    <a:pt x="22140" y="9241"/>
                  </a:lnTo>
                  <a:lnTo>
                    <a:pt x="21821" y="9426"/>
                  </a:lnTo>
                  <a:lnTo>
                    <a:pt x="21509" y="9246"/>
                  </a:lnTo>
                  <a:close/>
                  <a:moveTo>
                    <a:pt x="21828" y="8676"/>
                  </a:moveTo>
                  <a:lnTo>
                    <a:pt x="21828" y="8308"/>
                  </a:lnTo>
                  <a:lnTo>
                    <a:pt x="22140" y="8128"/>
                  </a:lnTo>
                  <a:lnTo>
                    <a:pt x="22140" y="8497"/>
                  </a:lnTo>
                  <a:lnTo>
                    <a:pt x="22140" y="8497"/>
                  </a:lnTo>
                  <a:lnTo>
                    <a:pt x="22459" y="8679"/>
                  </a:lnTo>
                  <a:lnTo>
                    <a:pt x="22145" y="8861"/>
                  </a:lnTo>
                  <a:lnTo>
                    <a:pt x="21828" y="8676"/>
                  </a:lnTo>
                  <a:close/>
                  <a:moveTo>
                    <a:pt x="21828" y="7547"/>
                  </a:moveTo>
                  <a:lnTo>
                    <a:pt x="21828" y="7178"/>
                  </a:lnTo>
                  <a:lnTo>
                    <a:pt x="22055" y="7048"/>
                  </a:lnTo>
                  <a:lnTo>
                    <a:pt x="22140" y="6998"/>
                  </a:lnTo>
                  <a:lnTo>
                    <a:pt x="22140" y="7365"/>
                  </a:lnTo>
                  <a:lnTo>
                    <a:pt x="22140" y="7365"/>
                  </a:lnTo>
                  <a:lnTo>
                    <a:pt x="22459" y="7549"/>
                  </a:lnTo>
                  <a:lnTo>
                    <a:pt x="22163" y="7722"/>
                  </a:lnTo>
                  <a:lnTo>
                    <a:pt x="22149" y="7731"/>
                  </a:lnTo>
                  <a:lnTo>
                    <a:pt x="21828" y="7547"/>
                  </a:lnTo>
                  <a:close/>
                  <a:moveTo>
                    <a:pt x="22019" y="6526"/>
                  </a:moveTo>
                  <a:lnTo>
                    <a:pt x="21828" y="6415"/>
                  </a:lnTo>
                  <a:lnTo>
                    <a:pt x="21828" y="6048"/>
                  </a:lnTo>
                  <a:lnTo>
                    <a:pt x="22140" y="5869"/>
                  </a:lnTo>
                  <a:lnTo>
                    <a:pt x="22140" y="6235"/>
                  </a:lnTo>
                  <a:lnTo>
                    <a:pt x="22140" y="6235"/>
                  </a:lnTo>
                  <a:lnTo>
                    <a:pt x="22459" y="6419"/>
                  </a:lnTo>
                  <a:lnTo>
                    <a:pt x="22147" y="6599"/>
                  </a:lnTo>
                  <a:lnTo>
                    <a:pt x="22019" y="6526"/>
                  </a:lnTo>
                  <a:close/>
                  <a:moveTo>
                    <a:pt x="21828" y="5285"/>
                  </a:moveTo>
                  <a:lnTo>
                    <a:pt x="21828" y="4919"/>
                  </a:lnTo>
                  <a:lnTo>
                    <a:pt x="22121" y="4749"/>
                  </a:lnTo>
                  <a:lnTo>
                    <a:pt x="22140" y="4737"/>
                  </a:lnTo>
                  <a:lnTo>
                    <a:pt x="22140" y="5103"/>
                  </a:lnTo>
                  <a:lnTo>
                    <a:pt x="22140" y="5105"/>
                  </a:lnTo>
                  <a:lnTo>
                    <a:pt x="22459" y="5287"/>
                  </a:lnTo>
                  <a:lnTo>
                    <a:pt x="22218" y="5429"/>
                  </a:lnTo>
                  <a:lnTo>
                    <a:pt x="22145" y="5469"/>
                  </a:lnTo>
                  <a:lnTo>
                    <a:pt x="21828" y="5285"/>
                  </a:lnTo>
                  <a:close/>
                  <a:moveTo>
                    <a:pt x="22036" y="4290"/>
                  </a:moveTo>
                  <a:lnTo>
                    <a:pt x="22140" y="4351"/>
                  </a:lnTo>
                  <a:lnTo>
                    <a:pt x="22140" y="4720"/>
                  </a:lnTo>
                  <a:lnTo>
                    <a:pt x="22140" y="4723"/>
                  </a:lnTo>
                  <a:lnTo>
                    <a:pt x="21823" y="4905"/>
                  </a:lnTo>
                  <a:lnTo>
                    <a:pt x="21507" y="4723"/>
                  </a:lnTo>
                  <a:lnTo>
                    <a:pt x="21828" y="4538"/>
                  </a:lnTo>
                  <a:lnTo>
                    <a:pt x="21828" y="4538"/>
                  </a:lnTo>
                  <a:lnTo>
                    <a:pt x="21828" y="4172"/>
                  </a:lnTo>
                  <a:lnTo>
                    <a:pt x="22036" y="4290"/>
                  </a:lnTo>
                  <a:close/>
                  <a:moveTo>
                    <a:pt x="21162" y="4155"/>
                  </a:moveTo>
                  <a:lnTo>
                    <a:pt x="20845" y="4340"/>
                  </a:lnTo>
                  <a:lnTo>
                    <a:pt x="20706" y="4262"/>
                  </a:lnTo>
                  <a:lnTo>
                    <a:pt x="20528" y="4158"/>
                  </a:lnTo>
                  <a:lnTo>
                    <a:pt x="20847" y="3973"/>
                  </a:lnTo>
                  <a:lnTo>
                    <a:pt x="20847" y="3973"/>
                  </a:lnTo>
                  <a:lnTo>
                    <a:pt x="20847" y="3607"/>
                  </a:lnTo>
                  <a:lnTo>
                    <a:pt x="20871" y="3619"/>
                  </a:lnTo>
                  <a:lnTo>
                    <a:pt x="21162" y="3787"/>
                  </a:lnTo>
                  <a:lnTo>
                    <a:pt x="21162" y="4155"/>
                  </a:lnTo>
                  <a:close/>
                  <a:moveTo>
                    <a:pt x="20836" y="3586"/>
                  </a:moveTo>
                  <a:lnTo>
                    <a:pt x="20514" y="3401"/>
                  </a:lnTo>
                  <a:lnTo>
                    <a:pt x="20514" y="3401"/>
                  </a:lnTo>
                  <a:lnTo>
                    <a:pt x="20514" y="3401"/>
                  </a:lnTo>
                  <a:lnTo>
                    <a:pt x="20198" y="3583"/>
                  </a:lnTo>
                  <a:lnTo>
                    <a:pt x="20198" y="3219"/>
                  </a:lnTo>
                  <a:lnTo>
                    <a:pt x="20514" y="3035"/>
                  </a:lnTo>
                  <a:lnTo>
                    <a:pt x="20836" y="3219"/>
                  </a:lnTo>
                  <a:lnTo>
                    <a:pt x="20836" y="3586"/>
                  </a:lnTo>
                  <a:close/>
                  <a:moveTo>
                    <a:pt x="20387" y="3489"/>
                  </a:moveTo>
                  <a:lnTo>
                    <a:pt x="20514" y="3413"/>
                  </a:lnTo>
                  <a:lnTo>
                    <a:pt x="20836" y="3600"/>
                  </a:lnTo>
                  <a:lnTo>
                    <a:pt x="20836" y="3966"/>
                  </a:lnTo>
                  <a:lnTo>
                    <a:pt x="20517" y="4151"/>
                  </a:lnTo>
                  <a:lnTo>
                    <a:pt x="20514" y="4151"/>
                  </a:lnTo>
                  <a:lnTo>
                    <a:pt x="20514" y="4151"/>
                  </a:lnTo>
                  <a:lnTo>
                    <a:pt x="20198" y="3966"/>
                  </a:lnTo>
                  <a:lnTo>
                    <a:pt x="20198" y="3598"/>
                  </a:lnTo>
                  <a:lnTo>
                    <a:pt x="20387" y="3489"/>
                  </a:lnTo>
                  <a:close/>
                  <a:moveTo>
                    <a:pt x="20181" y="4351"/>
                  </a:moveTo>
                  <a:lnTo>
                    <a:pt x="20181" y="4723"/>
                  </a:lnTo>
                  <a:lnTo>
                    <a:pt x="20122" y="4756"/>
                  </a:lnTo>
                  <a:lnTo>
                    <a:pt x="19864" y="4905"/>
                  </a:lnTo>
                  <a:lnTo>
                    <a:pt x="19548" y="4723"/>
                  </a:lnTo>
                  <a:lnTo>
                    <a:pt x="19869" y="4538"/>
                  </a:lnTo>
                  <a:lnTo>
                    <a:pt x="19869" y="4538"/>
                  </a:lnTo>
                  <a:lnTo>
                    <a:pt x="19869" y="4172"/>
                  </a:lnTo>
                  <a:lnTo>
                    <a:pt x="20181" y="4351"/>
                  </a:lnTo>
                  <a:close/>
                  <a:moveTo>
                    <a:pt x="19855" y="4148"/>
                  </a:moveTo>
                  <a:lnTo>
                    <a:pt x="19536" y="3964"/>
                  </a:lnTo>
                  <a:lnTo>
                    <a:pt x="19536" y="3966"/>
                  </a:lnTo>
                  <a:lnTo>
                    <a:pt x="19534" y="3964"/>
                  </a:lnTo>
                  <a:lnTo>
                    <a:pt x="19217" y="4151"/>
                  </a:lnTo>
                  <a:lnTo>
                    <a:pt x="19217" y="3784"/>
                  </a:lnTo>
                  <a:lnTo>
                    <a:pt x="19271" y="3754"/>
                  </a:lnTo>
                  <a:lnTo>
                    <a:pt x="19538" y="3600"/>
                  </a:lnTo>
                  <a:lnTo>
                    <a:pt x="19647" y="3664"/>
                  </a:lnTo>
                  <a:lnTo>
                    <a:pt x="19855" y="3784"/>
                  </a:lnTo>
                  <a:lnTo>
                    <a:pt x="19855" y="4148"/>
                  </a:lnTo>
                  <a:close/>
                  <a:moveTo>
                    <a:pt x="19269" y="4134"/>
                  </a:moveTo>
                  <a:lnTo>
                    <a:pt x="19536" y="3980"/>
                  </a:lnTo>
                  <a:lnTo>
                    <a:pt x="19855" y="4165"/>
                  </a:lnTo>
                  <a:lnTo>
                    <a:pt x="19855" y="4531"/>
                  </a:lnTo>
                  <a:lnTo>
                    <a:pt x="19536" y="4715"/>
                  </a:lnTo>
                  <a:lnTo>
                    <a:pt x="19536" y="4715"/>
                  </a:lnTo>
                  <a:lnTo>
                    <a:pt x="19536" y="4715"/>
                  </a:lnTo>
                  <a:lnTo>
                    <a:pt x="19394" y="4635"/>
                  </a:lnTo>
                  <a:lnTo>
                    <a:pt x="19217" y="4531"/>
                  </a:lnTo>
                  <a:lnTo>
                    <a:pt x="19217" y="4165"/>
                  </a:lnTo>
                  <a:lnTo>
                    <a:pt x="19269" y="4134"/>
                  </a:lnTo>
                  <a:close/>
                  <a:moveTo>
                    <a:pt x="19205" y="4155"/>
                  </a:moveTo>
                  <a:lnTo>
                    <a:pt x="18884" y="4340"/>
                  </a:lnTo>
                  <a:lnTo>
                    <a:pt x="18884" y="4340"/>
                  </a:lnTo>
                  <a:lnTo>
                    <a:pt x="18572" y="4158"/>
                  </a:lnTo>
                  <a:lnTo>
                    <a:pt x="18889" y="3973"/>
                  </a:lnTo>
                  <a:lnTo>
                    <a:pt x="18889" y="3973"/>
                  </a:lnTo>
                  <a:lnTo>
                    <a:pt x="18889" y="3605"/>
                  </a:lnTo>
                  <a:lnTo>
                    <a:pt x="19016" y="3678"/>
                  </a:lnTo>
                  <a:lnTo>
                    <a:pt x="19205" y="3787"/>
                  </a:lnTo>
                  <a:lnTo>
                    <a:pt x="19205" y="4155"/>
                  </a:lnTo>
                  <a:close/>
                  <a:moveTo>
                    <a:pt x="18877" y="3583"/>
                  </a:moveTo>
                  <a:lnTo>
                    <a:pt x="18588" y="3418"/>
                  </a:lnTo>
                  <a:lnTo>
                    <a:pt x="18560" y="3401"/>
                  </a:lnTo>
                  <a:lnTo>
                    <a:pt x="18560" y="3401"/>
                  </a:lnTo>
                  <a:lnTo>
                    <a:pt x="18560" y="3401"/>
                  </a:lnTo>
                  <a:lnTo>
                    <a:pt x="18241" y="3583"/>
                  </a:lnTo>
                  <a:lnTo>
                    <a:pt x="18241" y="3219"/>
                  </a:lnTo>
                  <a:lnTo>
                    <a:pt x="18560" y="3035"/>
                  </a:lnTo>
                  <a:lnTo>
                    <a:pt x="18877" y="3219"/>
                  </a:lnTo>
                  <a:lnTo>
                    <a:pt x="18877" y="3583"/>
                  </a:lnTo>
                  <a:close/>
                  <a:moveTo>
                    <a:pt x="18560" y="3413"/>
                  </a:moveTo>
                  <a:lnTo>
                    <a:pt x="18584" y="3427"/>
                  </a:lnTo>
                  <a:lnTo>
                    <a:pt x="18877" y="3598"/>
                  </a:lnTo>
                  <a:lnTo>
                    <a:pt x="18877" y="3966"/>
                  </a:lnTo>
                  <a:lnTo>
                    <a:pt x="18560" y="4151"/>
                  </a:lnTo>
                  <a:lnTo>
                    <a:pt x="18560" y="4151"/>
                  </a:lnTo>
                  <a:lnTo>
                    <a:pt x="18558" y="4151"/>
                  </a:lnTo>
                  <a:lnTo>
                    <a:pt x="18239" y="3966"/>
                  </a:lnTo>
                  <a:lnTo>
                    <a:pt x="18239" y="3600"/>
                  </a:lnTo>
                  <a:lnTo>
                    <a:pt x="18241" y="3600"/>
                  </a:lnTo>
                  <a:lnTo>
                    <a:pt x="18241" y="3598"/>
                  </a:lnTo>
                  <a:lnTo>
                    <a:pt x="18560" y="3413"/>
                  </a:lnTo>
                  <a:close/>
                  <a:moveTo>
                    <a:pt x="18227" y="4351"/>
                  </a:moveTo>
                  <a:lnTo>
                    <a:pt x="18227" y="4720"/>
                  </a:lnTo>
                  <a:lnTo>
                    <a:pt x="18227" y="4723"/>
                  </a:lnTo>
                  <a:lnTo>
                    <a:pt x="17908" y="4905"/>
                  </a:lnTo>
                  <a:lnTo>
                    <a:pt x="17594" y="4723"/>
                  </a:lnTo>
                  <a:lnTo>
                    <a:pt x="17913" y="4538"/>
                  </a:lnTo>
                  <a:lnTo>
                    <a:pt x="17913" y="4538"/>
                  </a:lnTo>
                  <a:lnTo>
                    <a:pt x="17913" y="4172"/>
                  </a:lnTo>
                  <a:lnTo>
                    <a:pt x="18227" y="4351"/>
                  </a:lnTo>
                  <a:close/>
                  <a:moveTo>
                    <a:pt x="17246" y="4155"/>
                  </a:moveTo>
                  <a:lnTo>
                    <a:pt x="16930" y="4340"/>
                  </a:lnTo>
                  <a:lnTo>
                    <a:pt x="16793" y="4262"/>
                  </a:lnTo>
                  <a:lnTo>
                    <a:pt x="16615" y="4158"/>
                  </a:lnTo>
                  <a:lnTo>
                    <a:pt x="16934" y="3973"/>
                  </a:lnTo>
                  <a:lnTo>
                    <a:pt x="16934" y="3973"/>
                  </a:lnTo>
                  <a:lnTo>
                    <a:pt x="16934" y="3607"/>
                  </a:lnTo>
                  <a:lnTo>
                    <a:pt x="16956" y="3619"/>
                  </a:lnTo>
                  <a:lnTo>
                    <a:pt x="17246" y="3787"/>
                  </a:lnTo>
                  <a:lnTo>
                    <a:pt x="17246" y="4155"/>
                  </a:lnTo>
                  <a:close/>
                  <a:moveTo>
                    <a:pt x="16923" y="3586"/>
                  </a:moveTo>
                  <a:lnTo>
                    <a:pt x="16601" y="3401"/>
                  </a:lnTo>
                  <a:lnTo>
                    <a:pt x="16601" y="3401"/>
                  </a:lnTo>
                  <a:lnTo>
                    <a:pt x="16599" y="3401"/>
                  </a:lnTo>
                  <a:lnTo>
                    <a:pt x="16282" y="3583"/>
                  </a:lnTo>
                  <a:lnTo>
                    <a:pt x="16282" y="3219"/>
                  </a:lnTo>
                  <a:lnTo>
                    <a:pt x="16599" y="3035"/>
                  </a:lnTo>
                  <a:lnTo>
                    <a:pt x="16923" y="3219"/>
                  </a:lnTo>
                  <a:lnTo>
                    <a:pt x="16923" y="3586"/>
                  </a:lnTo>
                  <a:close/>
                  <a:moveTo>
                    <a:pt x="16471" y="3489"/>
                  </a:moveTo>
                  <a:lnTo>
                    <a:pt x="16601" y="3413"/>
                  </a:lnTo>
                  <a:lnTo>
                    <a:pt x="16923" y="3600"/>
                  </a:lnTo>
                  <a:lnTo>
                    <a:pt x="16923" y="3966"/>
                  </a:lnTo>
                  <a:lnTo>
                    <a:pt x="16601" y="4151"/>
                  </a:lnTo>
                  <a:lnTo>
                    <a:pt x="16599" y="4151"/>
                  </a:lnTo>
                  <a:lnTo>
                    <a:pt x="16599" y="4151"/>
                  </a:lnTo>
                  <a:lnTo>
                    <a:pt x="16282" y="3966"/>
                  </a:lnTo>
                  <a:lnTo>
                    <a:pt x="16282" y="3598"/>
                  </a:lnTo>
                  <a:lnTo>
                    <a:pt x="16471" y="3489"/>
                  </a:lnTo>
                  <a:close/>
                  <a:moveTo>
                    <a:pt x="16271" y="4351"/>
                  </a:moveTo>
                  <a:lnTo>
                    <a:pt x="16271" y="4720"/>
                  </a:lnTo>
                  <a:lnTo>
                    <a:pt x="15949" y="4905"/>
                  </a:lnTo>
                  <a:lnTo>
                    <a:pt x="15635" y="4723"/>
                  </a:lnTo>
                  <a:lnTo>
                    <a:pt x="15706" y="4682"/>
                  </a:lnTo>
                  <a:lnTo>
                    <a:pt x="15954" y="4538"/>
                  </a:lnTo>
                  <a:lnTo>
                    <a:pt x="15954" y="4538"/>
                  </a:lnTo>
                  <a:lnTo>
                    <a:pt x="15954" y="4169"/>
                  </a:lnTo>
                  <a:lnTo>
                    <a:pt x="16271" y="4351"/>
                  </a:lnTo>
                  <a:close/>
                  <a:moveTo>
                    <a:pt x="15940" y="4148"/>
                  </a:moveTo>
                  <a:lnTo>
                    <a:pt x="15623" y="3964"/>
                  </a:lnTo>
                  <a:lnTo>
                    <a:pt x="15623" y="3966"/>
                  </a:lnTo>
                  <a:lnTo>
                    <a:pt x="15623" y="3964"/>
                  </a:lnTo>
                  <a:lnTo>
                    <a:pt x="15304" y="4151"/>
                  </a:lnTo>
                  <a:lnTo>
                    <a:pt x="15304" y="3784"/>
                  </a:lnTo>
                  <a:lnTo>
                    <a:pt x="15384" y="3737"/>
                  </a:lnTo>
                  <a:lnTo>
                    <a:pt x="15623" y="3600"/>
                  </a:lnTo>
                  <a:lnTo>
                    <a:pt x="15798" y="3702"/>
                  </a:lnTo>
                  <a:lnTo>
                    <a:pt x="15940" y="3784"/>
                  </a:lnTo>
                  <a:lnTo>
                    <a:pt x="15940" y="4148"/>
                  </a:lnTo>
                  <a:close/>
                  <a:moveTo>
                    <a:pt x="15623" y="3980"/>
                  </a:moveTo>
                  <a:lnTo>
                    <a:pt x="15744" y="4049"/>
                  </a:lnTo>
                  <a:lnTo>
                    <a:pt x="15940" y="4165"/>
                  </a:lnTo>
                  <a:lnTo>
                    <a:pt x="15940" y="4531"/>
                  </a:lnTo>
                  <a:lnTo>
                    <a:pt x="15694" y="4675"/>
                  </a:lnTo>
                  <a:lnTo>
                    <a:pt x="15623" y="4715"/>
                  </a:lnTo>
                  <a:lnTo>
                    <a:pt x="15623" y="4715"/>
                  </a:lnTo>
                  <a:lnTo>
                    <a:pt x="15623" y="4715"/>
                  </a:lnTo>
                  <a:lnTo>
                    <a:pt x="15304" y="4531"/>
                  </a:lnTo>
                  <a:lnTo>
                    <a:pt x="15304" y="4165"/>
                  </a:lnTo>
                  <a:lnTo>
                    <a:pt x="15623" y="3980"/>
                  </a:lnTo>
                  <a:close/>
                  <a:moveTo>
                    <a:pt x="15292" y="4155"/>
                  </a:moveTo>
                  <a:lnTo>
                    <a:pt x="14971" y="4340"/>
                  </a:lnTo>
                  <a:lnTo>
                    <a:pt x="14969" y="4340"/>
                  </a:lnTo>
                  <a:lnTo>
                    <a:pt x="14657" y="4158"/>
                  </a:lnTo>
                  <a:lnTo>
                    <a:pt x="14976" y="3973"/>
                  </a:lnTo>
                  <a:lnTo>
                    <a:pt x="14976" y="3973"/>
                  </a:lnTo>
                  <a:lnTo>
                    <a:pt x="14976" y="3605"/>
                  </a:lnTo>
                  <a:lnTo>
                    <a:pt x="15103" y="3678"/>
                  </a:lnTo>
                  <a:lnTo>
                    <a:pt x="15292" y="3787"/>
                  </a:lnTo>
                  <a:lnTo>
                    <a:pt x="15292" y="4155"/>
                  </a:lnTo>
                  <a:close/>
                  <a:moveTo>
                    <a:pt x="14962" y="3583"/>
                  </a:moveTo>
                  <a:lnTo>
                    <a:pt x="14673" y="3418"/>
                  </a:lnTo>
                  <a:lnTo>
                    <a:pt x="14645" y="3401"/>
                  </a:lnTo>
                  <a:lnTo>
                    <a:pt x="14645" y="3401"/>
                  </a:lnTo>
                  <a:lnTo>
                    <a:pt x="14645" y="3401"/>
                  </a:lnTo>
                  <a:lnTo>
                    <a:pt x="14326" y="3583"/>
                  </a:lnTo>
                  <a:lnTo>
                    <a:pt x="14326" y="3219"/>
                  </a:lnTo>
                  <a:lnTo>
                    <a:pt x="14645" y="3035"/>
                  </a:lnTo>
                  <a:lnTo>
                    <a:pt x="14962" y="3219"/>
                  </a:lnTo>
                  <a:lnTo>
                    <a:pt x="14962" y="3583"/>
                  </a:lnTo>
                  <a:close/>
                  <a:moveTo>
                    <a:pt x="14645" y="3413"/>
                  </a:moveTo>
                  <a:lnTo>
                    <a:pt x="14669" y="3427"/>
                  </a:lnTo>
                  <a:lnTo>
                    <a:pt x="14962" y="3598"/>
                  </a:lnTo>
                  <a:lnTo>
                    <a:pt x="14962" y="3966"/>
                  </a:lnTo>
                  <a:lnTo>
                    <a:pt x="14725" y="4103"/>
                  </a:lnTo>
                  <a:lnTo>
                    <a:pt x="14645" y="4151"/>
                  </a:lnTo>
                  <a:lnTo>
                    <a:pt x="14645" y="4151"/>
                  </a:lnTo>
                  <a:lnTo>
                    <a:pt x="14643" y="4151"/>
                  </a:lnTo>
                  <a:lnTo>
                    <a:pt x="14326" y="3966"/>
                  </a:lnTo>
                  <a:lnTo>
                    <a:pt x="14326" y="3598"/>
                  </a:lnTo>
                  <a:lnTo>
                    <a:pt x="14645" y="3413"/>
                  </a:lnTo>
                  <a:close/>
                  <a:moveTo>
                    <a:pt x="14309" y="4351"/>
                  </a:moveTo>
                  <a:lnTo>
                    <a:pt x="14309" y="4723"/>
                  </a:lnTo>
                  <a:lnTo>
                    <a:pt x="13993" y="4905"/>
                  </a:lnTo>
                  <a:lnTo>
                    <a:pt x="13678" y="4723"/>
                  </a:lnTo>
                  <a:lnTo>
                    <a:pt x="13997" y="4538"/>
                  </a:lnTo>
                  <a:lnTo>
                    <a:pt x="13997" y="4172"/>
                  </a:lnTo>
                  <a:lnTo>
                    <a:pt x="14309" y="4351"/>
                  </a:lnTo>
                  <a:close/>
                  <a:moveTo>
                    <a:pt x="13986" y="4148"/>
                  </a:moveTo>
                  <a:lnTo>
                    <a:pt x="13667" y="3964"/>
                  </a:lnTo>
                  <a:lnTo>
                    <a:pt x="13664" y="3964"/>
                  </a:lnTo>
                  <a:lnTo>
                    <a:pt x="13664" y="3964"/>
                  </a:lnTo>
                  <a:lnTo>
                    <a:pt x="13345" y="4151"/>
                  </a:lnTo>
                  <a:lnTo>
                    <a:pt x="13345" y="3787"/>
                  </a:lnTo>
                  <a:lnTo>
                    <a:pt x="13664" y="3602"/>
                  </a:lnTo>
                  <a:lnTo>
                    <a:pt x="13986" y="3784"/>
                  </a:lnTo>
                  <a:lnTo>
                    <a:pt x="13986" y="4148"/>
                  </a:lnTo>
                  <a:close/>
                  <a:moveTo>
                    <a:pt x="13664" y="3980"/>
                  </a:moveTo>
                  <a:lnTo>
                    <a:pt x="13986" y="4165"/>
                  </a:lnTo>
                  <a:lnTo>
                    <a:pt x="13986" y="4531"/>
                  </a:lnTo>
                  <a:lnTo>
                    <a:pt x="13667" y="4715"/>
                  </a:lnTo>
                  <a:lnTo>
                    <a:pt x="13664" y="4715"/>
                  </a:lnTo>
                  <a:lnTo>
                    <a:pt x="13664" y="4715"/>
                  </a:lnTo>
                  <a:lnTo>
                    <a:pt x="13345" y="4531"/>
                  </a:lnTo>
                  <a:lnTo>
                    <a:pt x="13345" y="4165"/>
                  </a:lnTo>
                  <a:lnTo>
                    <a:pt x="13664" y="3980"/>
                  </a:lnTo>
                  <a:close/>
                  <a:moveTo>
                    <a:pt x="13334" y="4155"/>
                  </a:moveTo>
                  <a:lnTo>
                    <a:pt x="13015" y="4340"/>
                  </a:lnTo>
                  <a:lnTo>
                    <a:pt x="12877" y="4262"/>
                  </a:lnTo>
                  <a:lnTo>
                    <a:pt x="12700" y="4158"/>
                  </a:lnTo>
                  <a:lnTo>
                    <a:pt x="13019" y="3973"/>
                  </a:lnTo>
                  <a:lnTo>
                    <a:pt x="13019" y="3973"/>
                  </a:lnTo>
                  <a:lnTo>
                    <a:pt x="13019" y="3607"/>
                  </a:lnTo>
                  <a:lnTo>
                    <a:pt x="13041" y="3619"/>
                  </a:lnTo>
                  <a:lnTo>
                    <a:pt x="13334" y="3787"/>
                  </a:lnTo>
                  <a:lnTo>
                    <a:pt x="13334" y="4155"/>
                  </a:lnTo>
                  <a:close/>
                  <a:moveTo>
                    <a:pt x="13007" y="3586"/>
                  </a:moveTo>
                  <a:lnTo>
                    <a:pt x="12686" y="3401"/>
                  </a:lnTo>
                  <a:lnTo>
                    <a:pt x="12686" y="3401"/>
                  </a:lnTo>
                  <a:lnTo>
                    <a:pt x="12686" y="3401"/>
                  </a:lnTo>
                  <a:lnTo>
                    <a:pt x="12634" y="3430"/>
                  </a:lnTo>
                  <a:lnTo>
                    <a:pt x="12367" y="3583"/>
                  </a:lnTo>
                  <a:lnTo>
                    <a:pt x="12367" y="3219"/>
                  </a:lnTo>
                  <a:lnTo>
                    <a:pt x="12686" y="3035"/>
                  </a:lnTo>
                  <a:lnTo>
                    <a:pt x="13007" y="3219"/>
                  </a:lnTo>
                  <a:lnTo>
                    <a:pt x="13007" y="3586"/>
                  </a:lnTo>
                  <a:close/>
                  <a:moveTo>
                    <a:pt x="12670" y="3423"/>
                  </a:moveTo>
                  <a:lnTo>
                    <a:pt x="12686" y="3413"/>
                  </a:lnTo>
                  <a:lnTo>
                    <a:pt x="13007" y="3600"/>
                  </a:lnTo>
                  <a:lnTo>
                    <a:pt x="13007" y="3966"/>
                  </a:lnTo>
                  <a:lnTo>
                    <a:pt x="12686" y="4151"/>
                  </a:lnTo>
                  <a:lnTo>
                    <a:pt x="12686" y="4151"/>
                  </a:lnTo>
                  <a:lnTo>
                    <a:pt x="12686" y="4151"/>
                  </a:lnTo>
                  <a:lnTo>
                    <a:pt x="12367" y="3966"/>
                  </a:lnTo>
                  <a:lnTo>
                    <a:pt x="12367" y="3598"/>
                  </a:lnTo>
                  <a:lnTo>
                    <a:pt x="12670" y="3423"/>
                  </a:lnTo>
                  <a:close/>
                  <a:moveTo>
                    <a:pt x="12353" y="4351"/>
                  </a:moveTo>
                  <a:lnTo>
                    <a:pt x="12353" y="4720"/>
                  </a:lnTo>
                  <a:lnTo>
                    <a:pt x="12034" y="4905"/>
                  </a:lnTo>
                  <a:lnTo>
                    <a:pt x="11720" y="4723"/>
                  </a:lnTo>
                  <a:lnTo>
                    <a:pt x="12039" y="4538"/>
                  </a:lnTo>
                  <a:lnTo>
                    <a:pt x="12039" y="4538"/>
                  </a:lnTo>
                  <a:lnTo>
                    <a:pt x="12039" y="4172"/>
                  </a:lnTo>
                  <a:lnTo>
                    <a:pt x="12353" y="4351"/>
                  </a:lnTo>
                  <a:close/>
                  <a:moveTo>
                    <a:pt x="11377" y="4155"/>
                  </a:moveTo>
                  <a:lnTo>
                    <a:pt x="11273" y="4217"/>
                  </a:lnTo>
                  <a:lnTo>
                    <a:pt x="11056" y="4340"/>
                  </a:lnTo>
                  <a:lnTo>
                    <a:pt x="11056" y="4340"/>
                  </a:lnTo>
                  <a:lnTo>
                    <a:pt x="10744" y="4158"/>
                  </a:lnTo>
                  <a:lnTo>
                    <a:pt x="11060" y="3973"/>
                  </a:lnTo>
                  <a:lnTo>
                    <a:pt x="11060" y="3973"/>
                  </a:lnTo>
                  <a:lnTo>
                    <a:pt x="11060" y="3607"/>
                  </a:lnTo>
                  <a:lnTo>
                    <a:pt x="11377" y="3787"/>
                  </a:lnTo>
                  <a:lnTo>
                    <a:pt x="11377" y="4155"/>
                  </a:lnTo>
                  <a:close/>
                  <a:moveTo>
                    <a:pt x="11046" y="3583"/>
                  </a:moveTo>
                  <a:lnTo>
                    <a:pt x="10760" y="3418"/>
                  </a:lnTo>
                  <a:lnTo>
                    <a:pt x="10730" y="3401"/>
                  </a:lnTo>
                  <a:lnTo>
                    <a:pt x="10730" y="3401"/>
                  </a:lnTo>
                  <a:lnTo>
                    <a:pt x="10730" y="3401"/>
                  </a:lnTo>
                  <a:lnTo>
                    <a:pt x="10411" y="3583"/>
                  </a:lnTo>
                  <a:lnTo>
                    <a:pt x="10411" y="3219"/>
                  </a:lnTo>
                  <a:lnTo>
                    <a:pt x="10730" y="3035"/>
                  </a:lnTo>
                  <a:lnTo>
                    <a:pt x="11046" y="3219"/>
                  </a:lnTo>
                  <a:lnTo>
                    <a:pt x="11046" y="3583"/>
                  </a:lnTo>
                  <a:close/>
                  <a:moveTo>
                    <a:pt x="10730" y="3413"/>
                  </a:moveTo>
                  <a:lnTo>
                    <a:pt x="10753" y="3427"/>
                  </a:lnTo>
                  <a:lnTo>
                    <a:pt x="11046" y="3598"/>
                  </a:lnTo>
                  <a:lnTo>
                    <a:pt x="11046" y="3966"/>
                  </a:lnTo>
                  <a:lnTo>
                    <a:pt x="10732" y="4151"/>
                  </a:lnTo>
                  <a:lnTo>
                    <a:pt x="10730" y="4151"/>
                  </a:lnTo>
                  <a:lnTo>
                    <a:pt x="10730" y="4151"/>
                  </a:lnTo>
                  <a:lnTo>
                    <a:pt x="10411" y="3966"/>
                  </a:lnTo>
                  <a:lnTo>
                    <a:pt x="10411" y="3598"/>
                  </a:lnTo>
                  <a:lnTo>
                    <a:pt x="10730" y="3413"/>
                  </a:lnTo>
                  <a:close/>
                  <a:moveTo>
                    <a:pt x="10397" y="4351"/>
                  </a:moveTo>
                  <a:lnTo>
                    <a:pt x="10397" y="4723"/>
                  </a:lnTo>
                  <a:lnTo>
                    <a:pt x="10080" y="4905"/>
                  </a:lnTo>
                  <a:lnTo>
                    <a:pt x="9763" y="4723"/>
                  </a:lnTo>
                  <a:lnTo>
                    <a:pt x="10085" y="4538"/>
                  </a:lnTo>
                  <a:lnTo>
                    <a:pt x="10085" y="4172"/>
                  </a:lnTo>
                  <a:lnTo>
                    <a:pt x="10397" y="4351"/>
                  </a:lnTo>
                  <a:close/>
                  <a:moveTo>
                    <a:pt x="10070" y="4148"/>
                  </a:moveTo>
                  <a:lnTo>
                    <a:pt x="9751" y="3964"/>
                  </a:lnTo>
                  <a:lnTo>
                    <a:pt x="9751" y="3964"/>
                  </a:lnTo>
                  <a:lnTo>
                    <a:pt x="9751" y="3964"/>
                  </a:lnTo>
                  <a:lnTo>
                    <a:pt x="9430" y="4151"/>
                  </a:lnTo>
                  <a:lnTo>
                    <a:pt x="9430" y="3787"/>
                  </a:lnTo>
                  <a:lnTo>
                    <a:pt x="9751" y="3602"/>
                  </a:lnTo>
                  <a:lnTo>
                    <a:pt x="10070" y="3784"/>
                  </a:lnTo>
                  <a:lnTo>
                    <a:pt x="10070" y="4148"/>
                  </a:lnTo>
                  <a:close/>
                  <a:moveTo>
                    <a:pt x="9735" y="3990"/>
                  </a:moveTo>
                  <a:lnTo>
                    <a:pt x="9735" y="3990"/>
                  </a:lnTo>
                  <a:lnTo>
                    <a:pt x="9735" y="3988"/>
                  </a:lnTo>
                  <a:lnTo>
                    <a:pt x="9751" y="3980"/>
                  </a:lnTo>
                  <a:lnTo>
                    <a:pt x="10070" y="4165"/>
                  </a:lnTo>
                  <a:lnTo>
                    <a:pt x="10070" y="4531"/>
                  </a:lnTo>
                  <a:lnTo>
                    <a:pt x="9751" y="4715"/>
                  </a:lnTo>
                  <a:lnTo>
                    <a:pt x="9751" y="4715"/>
                  </a:lnTo>
                  <a:lnTo>
                    <a:pt x="9749" y="4715"/>
                  </a:lnTo>
                  <a:lnTo>
                    <a:pt x="9430" y="4531"/>
                  </a:lnTo>
                  <a:lnTo>
                    <a:pt x="9430" y="4165"/>
                  </a:lnTo>
                  <a:lnTo>
                    <a:pt x="9735" y="3990"/>
                  </a:lnTo>
                  <a:close/>
                  <a:moveTo>
                    <a:pt x="9418" y="4155"/>
                  </a:moveTo>
                  <a:lnTo>
                    <a:pt x="9102" y="4340"/>
                  </a:lnTo>
                  <a:lnTo>
                    <a:pt x="8962" y="4262"/>
                  </a:lnTo>
                  <a:lnTo>
                    <a:pt x="8785" y="4158"/>
                  </a:lnTo>
                  <a:lnTo>
                    <a:pt x="9104" y="3973"/>
                  </a:lnTo>
                  <a:lnTo>
                    <a:pt x="9104" y="3973"/>
                  </a:lnTo>
                  <a:lnTo>
                    <a:pt x="9104" y="3607"/>
                  </a:lnTo>
                  <a:lnTo>
                    <a:pt x="9128" y="3619"/>
                  </a:lnTo>
                  <a:lnTo>
                    <a:pt x="9418" y="3787"/>
                  </a:lnTo>
                  <a:lnTo>
                    <a:pt x="9418" y="4155"/>
                  </a:lnTo>
                  <a:close/>
                  <a:moveTo>
                    <a:pt x="8754" y="3423"/>
                  </a:moveTo>
                  <a:lnTo>
                    <a:pt x="8771" y="3413"/>
                  </a:lnTo>
                  <a:lnTo>
                    <a:pt x="9092" y="3600"/>
                  </a:lnTo>
                  <a:lnTo>
                    <a:pt x="9092" y="3966"/>
                  </a:lnTo>
                  <a:lnTo>
                    <a:pt x="8773" y="4151"/>
                  </a:lnTo>
                  <a:lnTo>
                    <a:pt x="8771" y="4151"/>
                  </a:lnTo>
                  <a:lnTo>
                    <a:pt x="8771" y="4151"/>
                  </a:lnTo>
                  <a:lnTo>
                    <a:pt x="8454" y="3966"/>
                  </a:lnTo>
                  <a:lnTo>
                    <a:pt x="8454" y="3598"/>
                  </a:lnTo>
                  <a:lnTo>
                    <a:pt x="8754" y="3423"/>
                  </a:lnTo>
                  <a:close/>
                  <a:moveTo>
                    <a:pt x="8442" y="4354"/>
                  </a:moveTo>
                  <a:lnTo>
                    <a:pt x="8442" y="4720"/>
                  </a:lnTo>
                  <a:lnTo>
                    <a:pt x="8119" y="4905"/>
                  </a:lnTo>
                  <a:lnTo>
                    <a:pt x="7807" y="4723"/>
                  </a:lnTo>
                  <a:lnTo>
                    <a:pt x="7908" y="4663"/>
                  </a:lnTo>
                  <a:lnTo>
                    <a:pt x="8126" y="4538"/>
                  </a:lnTo>
                  <a:lnTo>
                    <a:pt x="8126" y="4538"/>
                  </a:lnTo>
                  <a:lnTo>
                    <a:pt x="8126" y="4172"/>
                  </a:lnTo>
                  <a:lnTo>
                    <a:pt x="8442" y="4354"/>
                  </a:lnTo>
                  <a:close/>
                  <a:moveTo>
                    <a:pt x="7462" y="4155"/>
                  </a:moveTo>
                  <a:lnTo>
                    <a:pt x="7143" y="4340"/>
                  </a:lnTo>
                  <a:lnTo>
                    <a:pt x="6982" y="4245"/>
                  </a:lnTo>
                  <a:lnTo>
                    <a:pt x="6829" y="4158"/>
                  </a:lnTo>
                  <a:lnTo>
                    <a:pt x="7148" y="3973"/>
                  </a:lnTo>
                  <a:lnTo>
                    <a:pt x="7148" y="3973"/>
                  </a:lnTo>
                  <a:lnTo>
                    <a:pt x="7148" y="3607"/>
                  </a:lnTo>
                  <a:lnTo>
                    <a:pt x="7389" y="3744"/>
                  </a:lnTo>
                  <a:lnTo>
                    <a:pt x="7462" y="3787"/>
                  </a:lnTo>
                  <a:lnTo>
                    <a:pt x="7462" y="4155"/>
                  </a:lnTo>
                  <a:close/>
                  <a:moveTo>
                    <a:pt x="7136" y="3586"/>
                  </a:moveTo>
                  <a:lnTo>
                    <a:pt x="6911" y="3458"/>
                  </a:lnTo>
                  <a:lnTo>
                    <a:pt x="6814" y="3401"/>
                  </a:lnTo>
                  <a:lnTo>
                    <a:pt x="6814" y="3401"/>
                  </a:lnTo>
                  <a:lnTo>
                    <a:pt x="6814" y="3401"/>
                  </a:lnTo>
                  <a:lnTo>
                    <a:pt x="6746" y="3442"/>
                  </a:lnTo>
                  <a:lnTo>
                    <a:pt x="6495" y="3583"/>
                  </a:lnTo>
                  <a:lnTo>
                    <a:pt x="6495" y="3219"/>
                  </a:lnTo>
                  <a:lnTo>
                    <a:pt x="6656" y="3127"/>
                  </a:lnTo>
                  <a:lnTo>
                    <a:pt x="6817" y="3035"/>
                  </a:lnTo>
                  <a:lnTo>
                    <a:pt x="7136" y="3219"/>
                  </a:lnTo>
                  <a:lnTo>
                    <a:pt x="7136" y="3586"/>
                  </a:lnTo>
                  <a:close/>
                  <a:moveTo>
                    <a:pt x="6814" y="3413"/>
                  </a:moveTo>
                  <a:lnTo>
                    <a:pt x="6975" y="3505"/>
                  </a:lnTo>
                  <a:lnTo>
                    <a:pt x="7136" y="3600"/>
                  </a:lnTo>
                  <a:lnTo>
                    <a:pt x="7136" y="3966"/>
                  </a:lnTo>
                  <a:lnTo>
                    <a:pt x="6817" y="4151"/>
                  </a:lnTo>
                  <a:lnTo>
                    <a:pt x="6817" y="4151"/>
                  </a:lnTo>
                  <a:lnTo>
                    <a:pt x="6814" y="4151"/>
                  </a:lnTo>
                  <a:lnTo>
                    <a:pt x="6495" y="3966"/>
                  </a:lnTo>
                  <a:lnTo>
                    <a:pt x="6495" y="3598"/>
                  </a:lnTo>
                  <a:lnTo>
                    <a:pt x="6814" y="3413"/>
                  </a:lnTo>
                  <a:close/>
                  <a:moveTo>
                    <a:pt x="6481" y="4351"/>
                  </a:moveTo>
                  <a:lnTo>
                    <a:pt x="6481" y="4723"/>
                  </a:lnTo>
                  <a:lnTo>
                    <a:pt x="6162" y="4905"/>
                  </a:lnTo>
                  <a:lnTo>
                    <a:pt x="6002" y="4812"/>
                  </a:lnTo>
                  <a:lnTo>
                    <a:pt x="5850" y="4723"/>
                  </a:lnTo>
                  <a:lnTo>
                    <a:pt x="6169" y="4538"/>
                  </a:lnTo>
                  <a:lnTo>
                    <a:pt x="6169" y="4538"/>
                  </a:lnTo>
                  <a:lnTo>
                    <a:pt x="6169" y="4172"/>
                  </a:lnTo>
                  <a:lnTo>
                    <a:pt x="6481" y="4351"/>
                  </a:lnTo>
                  <a:close/>
                  <a:moveTo>
                    <a:pt x="5503" y="4155"/>
                  </a:moveTo>
                  <a:lnTo>
                    <a:pt x="5345" y="4247"/>
                  </a:lnTo>
                  <a:lnTo>
                    <a:pt x="5186" y="4340"/>
                  </a:lnTo>
                  <a:lnTo>
                    <a:pt x="5047" y="4262"/>
                  </a:lnTo>
                  <a:lnTo>
                    <a:pt x="4870" y="4158"/>
                  </a:lnTo>
                  <a:lnTo>
                    <a:pt x="5189" y="3973"/>
                  </a:lnTo>
                  <a:lnTo>
                    <a:pt x="5189" y="3973"/>
                  </a:lnTo>
                  <a:lnTo>
                    <a:pt x="5189" y="3607"/>
                  </a:lnTo>
                  <a:lnTo>
                    <a:pt x="5212" y="3619"/>
                  </a:lnTo>
                  <a:lnTo>
                    <a:pt x="5503" y="3787"/>
                  </a:lnTo>
                  <a:lnTo>
                    <a:pt x="5503" y="4155"/>
                  </a:lnTo>
                  <a:close/>
                  <a:moveTo>
                    <a:pt x="5177" y="3586"/>
                  </a:moveTo>
                  <a:lnTo>
                    <a:pt x="4858" y="3401"/>
                  </a:lnTo>
                  <a:lnTo>
                    <a:pt x="4856" y="3401"/>
                  </a:lnTo>
                  <a:lnTo>
                    <a:pt x="4856" y="3401"/>
                  </a:lnTo>
                  <a:lnTo>
                    <a:pt x="4539" y="3583"/>
                  </a:lnTo>
                  <a:lnTo>
                    <a:pt x="4539" y="3219"/>
                  </a:lnTo>
                  <a:lnTo>
                    <a:pt x="4856" y="3035"/>
                  </a:lnTo>
                  <a:lnTo>
                    <a:pt x="5177" y="3219"/>
                  </a:lnTo>
                  <a:lnTo>
                    <a:pt x="5177" y="3586"/>
                  </a:lnTo>
                  <a:close/>
                  <a:moveTo>
                    <a:pt x="4719" y="3494"/>
                  </a:moveTo>
                  <a:lnTo>
                    <a:pt x="4856" y="3413"/>
                  </a:lnTo>
                  <a:lnTo>
                    <a:pt x="5177" y="3600"/>
                  </a:lnTo>
                  <a:lnTo>
                    <a:pt x="5177" y="3966"/>
                  </a:lnTo>
                  <a:lnTo>
                    <a:pt x="4858" y="4151"/>
                  </a:lnTo>
                  <a:lnTo>
                    <a:pt x="4856" y="4151"/>
                  </a:lnTo>
                  <a:lnTo>
                    <a:pt x="4856" y="4151"/>
                  </a:lnTo>
                  <a:lnTo>
                    <a:pt x="4539" y="3966"/>
                  </a:lnTo>
                  <a:lnTo>
                    <a:pt x="4539" y="3598"/>
                  </a:lnTo>
                  <a:lnTo>
                    <a:pt x="4719" y="3494"/>
                  </a:lnTo>
                  <a:close/>
                  <a:moveTo>
                    <a:pt x="4508" y="4342"/>
                  </a:moveTo>
                  <a:lnTo>
                    <a:pt x="4527" y="4354"/>
                  </a:lnTo>
                  <a:lnTo>
                    <a:pt x="4527" y="4723"/>
                  </a:lnTo>
                  <a:lnTo>
                    <a:pt x="4270" y="4871"/>
                  </a:lnTo>
                  <a:lnTo>
                    <a:pt x="4208" y="4907"/>
                  </a:lnTo>
                  <a:lnTo>
                    <a:pt x="3892" y="4723"/>
                  </a:lnTo>
                  <a:lnTo>
                    <a:pt x="3996" y="4663"/>
                  </a:lnTo>
                  <a:lnTo>
                    <a:pt x="4211" y="4538"/>
                  </a:lnTo>
                  <a:lnTo>
                    <a:pt x="4211" y="4538"/>
                  </a:lnTo>
                  <a:lnTo>
                    <a:pt x="4211" y="4169"/>
                  </a:lnTo>
                  <a:lnTo>
                    <a:pt x="4508" y="4342"/>
                  </a:lnTo>
                  <a:close/>
                  <a:moveTo>
                    <a:pt x="4196" y="4148"/>
                  </a:moveTo>
                  <a:lnTo>
                    <a:pt x="3880" y="3964"/>
                  </a:lnTo>
                  <a:lnTo>
                    <a:pt x="3880" y="3964"/>
                  </a:lnTo>
                  <a:lnTo>
                    <a:pt x="3880" y="3964"/>
                  </a:lnTo>
                  <a:lnTo>
                    <a:pt x="3558" y="4151"/>
                  </a:lnTo>
                  <a:lnTo>
                    <a:pt x="3558" y="3784"/>
                  </a:lnTo>
                  <a:lnTo>
                    <a:pt x="3688" y="3711"/>
                  </a:lnTo>
                  <a:lnTo>
                    <a:pt x="3880" y="3600"/>
                  </a:lnTo>
                  <a:lnTo>
                    <a:pt x="4052" y="3702"/>
                  </a:lnTo>
                  <a:lnTo>
                    <a:pt x="4196" y="3784"/>
                  </a:lnTo>
                  <a:lnTo>
                    <a:pt x="4196" y="4148"/>
                  </a:lnTo>
                  <a:close/>
                  <a:moveTo>
                    <a:pt x="3880" y="3980"/>
                  </a:moveTo>
                  <a:lnTo>
                    <a:pt x="3967" y="4030"/>
                  </a:lnTo>
                  <a:lnTo>
                    <a:pt x="4055" y="4080"/>
                  </a:lnTo>
                  <a:lnTo>
                    <a:pt x="4196" y="4165"/>
                  </a:lnTo>
                  <a:lnTo>
                    <a:pt x="4196" y="4531"/>
                  </a:lnTo>
                  <a:lnTo>
                    <a:pt x="3986" y="4656"/>
                  </a:lnTo>
                  <a:lnTo>
                    <a:pt x="3880" y="4715"/>
                  </a:lnTo>
                  <a:lnTo>
                    <a:pt x="3880" y="4715"/>
                  </a:lnTo>
                  <a:lnTo>
                    <a:pt x="3880" y="4715"/>
                  </a:lnTo>
                  <a:lnTo>
                    <a:pt x="3558" y="4531"/>
                  </a:lnTo>
                  <a:lnTo>
                    <a:pt x="3558" y="4165"/>
                  </a:lnTo>
                  <a:lnTo>
                    <a:pt x="3880" y="3980"/>
                  </a:lnTo>
                  <a:close/>
                  <a:moveTo>
                    <a:pt x="3547" y="4155"/>
                  </a:moveTo>
                  <a:lnTo>
                    <a:pt x="3228" y="4340"/>
                  </a:lnTo>
                  <a:lnTo>
                    <a:pt x="3067" y="4245"/>
                  </a:lnTo>
                  <a:lnTo>
                    <a:pt x="2916" y="4158"/>
                  </a:lnTo>
                  <a:lnTo>
                    <a:pt x="3235" y="3973"/>
                  </a:lnTo>
                  <a:lnTo>
                    <a:pt x="3235" y="3973"/>
                  </a:lnTo>
                  <a:lnTo>
                    <a:pt x="3235" y="3607"/>
                  </a:lnTo>
                  <a:lnTo>
                    <a:pt x="3473" y="3744"/>
                  </a:lnTo>
                  <a:lnTo>
                    <a:pt x="3547" y="3787"/>
                  </a:lnTo>
                  <a:lnTo>
                    <a:pt x="3547" y="4155"/>
                  </a:lnTo>
                  <a:close/>
                  <a:moveTo>
                    <a:pt x="3223" y="3586"/>
                  </a:moveTo>
                  <a:lnTo>
                    <a:pt x="2998" y="3458"/>
                  </a:lnTo>
                  <a:lnTo>
                    <a:pt x="2902" y="3401"/>
                  </a:lnTo>
                  <a:lnTo>
                    <a:pt x="2902" y="3401"/>
                  </a:lnTo>
                  <a:lnTo>
                    <a:pt x="2902" y="3401"/>
                  </a:lnTo>
                  <a:lnTo>
                    <a:pt x="2833" y="3442"/>
                  </a:lnTo>
                  <a:lnTo>
                    <a:pt x="2583" y="3583"/>
                  </a:lnTo>
                  <a:lnTo>
                    <a:pt x="2583" y="3219"/>
                  </a:lnTo>
                  <a:lnTo>
                    <a:pt x="2741" y="3127"/>
                  </a:lnTo>
                  <a:lnTo>
                    <a:pt x="2902" y="3035"/>
                  </a:lnTo>
                  <a:lnTo>
                    <a:pt x="3223" y="3219"/>
                  </a:lnTo>
                  <a:lnTo>
                    <a:pt x="3223" y="3586"/>
                  </a:lnTo>
                  <a:close/>
                  <a:moveTo>
                    <a:pt x="2902" y="3413"/>
                  </a:moveTo>
                  <a:lnTo>
                    <a:pt x="3060" y="3505"/>
                  </a:lnTo>
                  <a:lnTo>
                    <a:pt x="3223" y="3600"/>
                  </a:lnTo>
                  <a:lnTo>
                    <a:pt x="3223" y="3966"/>
                  </a:lnTo>
                  <a:lnTo>
                    <a:pt x="2902" y="4151"/>
                  </a:lnTo>
                  <a:lnTo>
                    <a:pt x="2902" y="4151"/>
                  </a:lnTo>
                  <a:lnTo>
                    <a:pt x="2899" y="4151"/>
                  </a:lnTo>
                  <a:lnTo>
                    <a:pt x="2583" y="3966"/>
                  </a:lnTo>
                  <a:lnTo>
                    <a:pt x="2583" y="3598"/>
                  </a:lnTo>
                  <a:lnTo>
                    <a:pt x="2902" y="3413"/>
                  </a:lnTo>
                  <a:close/>
                  <a:moveTo>
                    <a:pt x="2566" y="4351"/>
                  </a:moveTo>
                  <a:lnTo>
                    <a:pt x="2566" y="4723"/>
                  </a:lnTo>
                  <a:lnTo>
                    <a:pt x="2249" y="4905"/>
                  </a:lnTo>
                  <a:lnTo>
                    <a:pt x="1935" y="4723"/>
                  </a:lnTo>
                  <a:lnTo>
                    <a:pt x="2254" y="4538"/>
                  </a:lnTo>
                  <a:lnTo>
                    <a:pt x="2254" y="4538"/>
                  </a:lnTo>
                  <a:lnTo>
                    <a:pt x="2254" y="4172"/>
                  </a:lnTo>
                  <a:lnTo>
                    <a:pt x="2566" y="4351"/>
                  </a:lnTo>
                  <a:close/>
                  <a:moveTo>
                    <a:pt x="1590" y="4155"/>
                  </a:moveTo>
                  <a:lnTo>
                    <a:pt x="1271" y="4340"/>
                  </a:lnTo>
                  <a:lnTo>
                    <a:pt x="1127" y="4257"/>
                  </a:lnTo>
                  <a:lnTo>
                    <a:pt x="957" y="4155"/>
                  </a:lnTo>
                  <a:lnTo>
                    <a:pt x="1271" y="3973"/>
                  </a:lnTo>
                  <a:lnTo>
                    <a:pt x="1271" y="3973"/>
                  </a:lnTo>
                  <a:lnTo>
                    <a:pt x="1271" y="3607"/>
                  </a:lnTo>
                  <a:lnTo>
                    <a:pt x="1578" y="3780"/>
                  </a:lnTo>
                  <a:lnTo>
                    <a:pt x="1590" y="3787"/>
                  </a:lnTo>
                  <a:lnTo>
                    <a:pt x="1590" y="4155"/>
                  </a:lnTo>
                  <a:close/>
                  <a:moveTo>
                    <a:pt x="1271" y="5105"/>
                  </a:moveTo>
                  <a:lnTo>
                    <a:pt x="1271" y="5103"/>
                  </a:lnTo>
                  <a:lnTo>
                    <a:pt x="1271" y="4734"/>
                  </a:lnTo>
                  <a:lnTo>
                    <a:pt x="1406" y="4812"/>
                  </a:lnTo>
                  <a:lnTo>
                    <a:pt x="1590" y="4919"/>
                  </a:lnTo>
                  <a:lnTo>
                    <a:pt x="1590" y="5285"/>
                  </a:lnTo>
                  <a:lnTo>
                    <a:pt x="1271" y="5469"/>
                  </a:lnTo>
                  <a:lnTo>
                    <a:pt x="957" y="5287"/>
                  </a:lnTo>
                  <a:lnTo>
                    <a:pt x="1099" y="5205"/>
                  </a:lnTo>
                  <a:lnTo>
                    <a:pt x="1271" y="5105"/>
                  </a:lnTo>
                  <a:close/>
                  <a:moveTo>
                    <a:pt x="1271" y="6235"/>
                  </a:moveTo>
                  <a:lnTo>
                    <a:pt x="1271" y="6235"/>
                  </a:lnTo>
                  <a:lnTo>
                    <a:pt x="1271" y="5866"/>
                  </a:lnTo>
                  <a:lnTo>
                    <a:pt x="1590" y="6051"/>
                  </a:lnTo>
                  <a:lnTo>
                    <a:pt x="1590" y="6415"/>
                  </a:lnTo>
                  <a:lnTo>
                    <a:pt x="1472" y="6483"/>
                  </a:lnTo>
                  <a:lnTo>
                    <a:pt x="1269" y="6601"/>
                  </a:lnTo>
                  <a:lnTo>
                    <a:pt x="1144" y="6528"/>
                  </a:lnTo>
                  <a:lnTo>
                    <a:pt x="957" y="6419"/>
                  </a:lnTo>
                  <a:lnTo>
                    <a:pt x="1111" y="6330"/>
                  </a:lnTo>
                  <a:lnTo>
                    <a:pt x="1271" y="6235"/>
                  </a:lnTo>
                  <a:close/>
                  <a:moveTo>
                    <a:pt x="1271" y="7365"/>
                  </a:moveTo>
                  <a:lnTo>
                    <a:pt x="1271" y="7365"/>
                  </a:lnTo>
                  <a:lnTo>
                    <a:pt x="1271" y="6996"/>
                  </a:lnTo>
                  <a:lnTo>
                    <a:pt x="1590" y="7180"/>
                  </a:lnTo>
                  <a:lnTo>
                    <a:pt x="1590" y="7544"/>
                  </a:lnTo>
                  <a:lnTo>
                    <a:pt x="1269" y="7731"/>
                  </a:lnTo>
                  <a:lnTo>
                    <a:pt x="1016" y="7585"/>
                  </a:lnTo>
                  <a:lnTo>
                    <a:pt x="955" y="7549"/>
                  </a:lnTo>
                  <a:lnTo>
                    <a:pt x="1271" y="7365"/>
                  </a:lnTo>
                  <a:close/>
                  <a:moveTo>
                    <a:pt x="1271" y="8497"/>
                  </a:moveTo>
                  <a:lnTo>
                    <a:pt x="1271" y="8497"/>
                  </a:lnTo>
                  <a:lnTo>
                    <a:pt x="1271" y="8128"/>
                  </a:lnTo>
                  <a:lnTo>
                    <a:pt x="1590" y="8310"/>
                  </a:lnTo>
                  <a:lnTo>
                    <a:pt x="1590" y="8676"/>
                  </a:lnTo>
                  <a:lnTo>
                    <a:pt x="1288" y="8851"/>
                  </a:lnTo>
                  <a:lnTo>
                    <a:pt x="1271" y="8861"/>
                  </a:lnTo>
                  <a:lnTo>
                    <a:pt x="957" y="8681"/>
                  </a:lnTo>
                  <a:lnTo>
                    <a:pt x="1111" y="8591"/>
                  </a:lnTo>
                  <a:lnTo>
                    <a:pt x="1196" y="8542"/>
                  </a:lnTo>
                  <a:lnTo>
                    <a:pt x="1271" y="8497"/>
                  </a:lnTo>
                  <a:close/>
                  <a:moveTo>
                    <a:pt x="1271" y="9627"/>
                  </a:moveTo>
                  <a:lnTo>
                    <a:pt x="1271" y="9627"/>
                  </a:lnTo>
                  <a:lnTo>
                    <a:pt x="1271" y="9256"/>
                  </a:lnTo>
                  <a:lnTo>
                    <a:pt x="1590" y="9442"/>
                  </a:lnTo>
                  <a:lnTo>
                    <a:pt x="1590" y="9806"/>
                  </a:lnTo>
                  <a:lnTo>
                    <a:pt x="1271" y="9991"/>
                  </a:lnTo>
                  <a:lnTo>
                    <a:pt x="957" y="9809"/>
                  </a:lnTo>
                  <a:lnTo>
                    <a:pt x="1111" y="9721"/>
                  </a:lnTo>
                  <a:lnTo>
                    <a:pt x="1271" y="9627"/>
                  </a:lnTo>
                  <a:close/>
                  <a:moveTo>
                    <a:pt x="1274" y="10005"/>
                  </a:moveTo>
                  <a:lnTo>
                    <a:pt x="1593" y="9823"/>
                  </a:lnTo>
                  <a:lnTo>
                    <a:pt x="1593" y="10189"/>
                  </a:lnTo>
                  <a:lnTo>
                    <a:pt x="1593" y="10191"/>
                  </a:lnTo>
                  <a:lnTo>
                    <a:pt x="1909" y="10376"/>
                  </a:lnTo>
                  <a:lnTo>
                    <a:pt x="1902" y="10380"/>
                  </a:lnTo>
                  <a:lnTo>
                    <a:pt x="1595" y="10558"/>
                  </a:lnTo>
                  <a:lnTo>
                    <a:pt x="1557" y="10536"/>
                  </a:lnTo>
                  <a:lnTo>
                    <a:pt x="1274" y="10371"/>
                  </a:lnTo>
                  <a:lnTo>
                    <a:pt x="1274" y="10005"/>
                  </a:lnTo>
                  <a:close/>
                  <a:moveTo>
                    <a:pt x="2231" y="10546"/>
                  </a:moveTo>
                  <a:lnTo>
                    <a:pt x="1938" y="10376"/>
                  </a:lnTo>
                  <a:lnTo>
                    <a:pt x="2254" y="10191"/>
                  </a:lnTo>
                  <a:lnTo>
                    <a:pt x="2254" y="10189"/>
                  </a:lnTo>
                  <a:lnTo>
                    <a:pt x="2254" y="9825"/>
                  </a:lnTo>
                  <a:lnTo>
                    <a:pt x="2566" y="10002"/>
                  </a:lnTo>
                  <a:lnTo>
                    <a:pt x="2566" y="10373"/>
                  </a:lnTo>
                  <a:lnTo>
                    <a:pt x="2271" y="10546"/>
                  </a:lnTo>
                  <a:lnTo>
                    <a:pt x="2249" y="10558"/>
                  </a:lnTo>
                  <a:lnTo>
                    <a:pt x="2231" y="10546"/>
                  </a:lnTo>
                  <a:close/>
                  <a:moveTo>
                    <a:pt x="2254" y="9806"/>
                  </a:moveTo>
                  <a:lnTo>
                    <a:pt x="2254" y="9806"/>
                  </a:lnTo>
                  <a:lnTo>
                    <a:pt x="2254" y="9440"/>
                  </a:lnTo>
                  <a:lnTo>
                    <a:pt x="2415" y="9348"/>
                  </a:lnTo>
                  <a:lnTo>
                    <a:pt x="2500" y="9296"/>
                  </a:lnTo>
                  <a:lnTo>
                    <a:pt x="2568" y="9258"/>
                  </a:lnTo>
                  <a:lnTo>
                    <a:pt x="2568" y="9627"/>
                  </a:lnTo>
                  <a:lnTo>
                    <a:pt x="2568" y="9627"/>
                  </a:lnTo>
                  <a:lnTo>
                    <a:pt x="2625" y="9657"/>
                  </a:lnTo>
                  <a:lnTo>
                    <a:pt x="2887" y="9811"/>
                  </a:lnTo>
                  <a:lnTo>
                    <a:pt x="2594" y="9979"/>
                  </a:lnTo>
                  <a:lnTo>
                    <a:pt x="2573" y="9991"/>
                  </a:lnTo>
                  <a:lnTo>
                    <a:pt x="2254" y="9806"/>
                  </a:lnTo>
                  <a:close/>
                  <a:moveTo>
                    <a:pt x="2583" y="10380"/>
                  </a:moveTo>
                  <a:lnTo>
                    <a:pt x="2644" y="10343"/>
                  </a:lnTo>
                  <a:lnTo>
                    <a:pt x="2902" y="10196"/>
                  </a:lnTo>
                  <a:lnTo>
                    <a:pt x="3223" y="10380"/>
                  </a:lnTo>
                  <a:lnTo>
                    <a:pt x="3223" y="10749"/>
                  </a:lnTo>
                  <a:lnTo>
                    <a:pt x="2923" y="10922"/>
                  </a:lnTo>
                  <a:lnTo>
                    <a:pt x="2902" y="10934"/>
                  </a:lnTo>
                  <a:lnTo>
                    <a:pt x="2724" y="10832"/>
                  </a:lnTo>
                  <a:lnTo>
                    <a:pt x="2583" y="10749"/>
                  </a:lnTo>
                  <a:lnTo>
                    <a:pt x="2583" y="10380"/>
                  </a:lnTo>
                  <a:close/>
                  <a:moveTo>
                    <a:pt x="2932" y="10199"/>
                  </a:moveTo>
                  <a:lnTo>
                    <a:pt x="2902" y="10180"/>
                  </a:lnTo>
                  <a:lnTo>
                    <a:pt x="2902" y="10180"/>
                  </a:lnTo>
                  <a:lnTo>
                    <a:pt x="2902" y="10180"/>
                  </a:lnTo>
                  <a:lnTo>
                    <a:pt x="2583" y="10364"/>
                  </a:lnTo>
                  <a:lnTo>
                    <a:pt x="2583" y="10002"/>
                  </a:lnTo>
                  <a:lnTo>
                    <a:pt x="2682" y="9946"/>
                  </a:lnTo>
                  <a:lnTo>
                    <a:pt x="2902" y="9818"/>
                  </a:lnTo>
                  <a:lnTo>
                    <a:pt x="3223" y="10005"/>
                  </a:lnTo>
                  <a:lnTo>
                    <a:pt x="3223" y="10364"/>
                  </a:lnTo>
                  <a:lnTo>
                    <a:pt x="2932" y="10199"/>
                  </a:lnTo>
                  <a:close/>
                  <a:moveTo>
                    <a:pt x="3107" y="9922"/>
                  </a:moveTo>
                  <a:lnTo>
                    <a:pt x="2916" y="9811"/>
                  </a:lnTo>
                  <a:lnTo>
                    <a:pt x="3029" y="9745"/>
                  </a:lnTo>
                  <a:lnTo>
                    <a:pt x="3069" y="9721"/>
                  </a:lnTo>
                  <a:lnTo>
                    <a:pt x="3235" y="9627"/>
                  </a:lnTo>
                  <a:lnTo>
                    <a:pt x="3235" y="9627"/>
                  </a:lnTo>
                  <a:lnTo>
                    <a:pt x="3235" y="9258"/>
                  </a:lnTo>
                  <a:lnTo>
                    <a:pt x="3355" y="9329"/>
                  </a:lnTo>
                  <a:lnTo>
                    <a:pt x="3547" y="9442"/>
                  </a:lnTo>
                  <a:lnTo>
                    <a:pt x="3547" y="9806"/>
                  </a:lnTo>
                  <a:lnTo>
                    <a:pt x="3228" y="9991"/>
                  </a:lnTo>
                  <a:lnTo>
                    <a:pt x="3107" y="9922"/>
                  </a:lnTo>
                  <a:close/>
                  <a:moveTo>
                    <a:pt x="3235" y="10002"/>
                  </a:moveTo>
                  <a:lnTo>
                    <a:pt x="3547" y="9823"/>
                  </a:lnTo>
                  <a:lnTo>
                    <a:pt x="3547" y="10189"/>
                  </a:lnTo>
                  <a:lnTo>
                    <a:pt x="3547" y="10191"/>
                  </a:lnTo>
                  <a:lnTo>
                    <a:pt x="3830" y="10352"/>
                  </a:lnTo>
                  <a:lnTo>
                    <a:pt x="3866" y="10373"/>
                  </a:lnTo>
                  <a:lnTo>
                    <a:pt x="3551" y="10558"/>
                  </a:lnTo>
                  <a:lnTo>
                    <a:pt x="3393" y="10466"/>
                  </a:lnTo>
                  <a:lnTo>
                    <a:pt x="3291" y="10406"/>
                  </a:lnTo>
                  <a:lnTo>
                    <a:pt x="3235" y="10373"/>
                  </a:lnTo>
                  <a:lnTo>
                    <a:pt x="3235" y="10002"/>
                  </a:lnTo>
                  <a:close/>
                  <a:moveTo>
                    <a:pt x="3558" y="10948"/>
                  </a:moveTo>
                  <a:lnTo>
                    <a:pt x="3880" y="10761"/>
                  </a:lnTo>
                  <a:lnTo>
                    <a:pt x="4196" y="10945"/>
                  </a:lnTo>
                  <a:lnTo>
                    <a:pt x="4196" y="11312"/>
                  </a:lnTo>
                  <a:lnTo>
                    <a:pt x="4041" y="11404"/>
                  </a:lnTo>
                  <a:lnTo>
                    <a:pt x="3880" y="11496"/>
                  </a:lnTo>
                  <a:lnTo>
                    <a:pt x="3558" y="11312"/>
                  </a:lnTo>
                  <a:lnTo>
                    <a:pt x="3558" y="10948"/>
                  </a:lnTo>
                  <a:close/>
                  <a:moveTo>
                    <a:pt x="4142" y="10898"/>
                  </a:moveTo>
                  <a:lnTo>
                    <a:pt x="3880" y="10747"/>
                  </a:lnTo>
                  <a:lnTo>
                    <a:pt x="3880" y="10747"/>
                  </a:lnTo>
                  <a:lnTo>
                    <a:pt x="3880" y="10747"/>
                  </a:lnTo>
                  <a:lnTo>
                    <a:pt x="3797" y="10794"/>
                  </a:lnTo>
                  <a:lnTo>
                    <a:pt x="3558" y="10931"/>
                  </a:lnTo>
                  <a:lnTo>
                    <a:pt x="3558" y="10567"/>
                  </a:lnTo>
                  <a:lnTo>
                    <a:pt x="3740" y="10463"/>
                  </a:lnTo>
                  <a:lnTo>
                    <a:pt x="3880" y="10383"/>
                  </a:lnTo>
                  <a:lnTo>
                    <a:pt x="4015" y="10461"/>
                  </a:lnTo>
                  <a:lnTo>
                    <a:pt x="4196" y="10567"/>
                  </a:lnTo>
                  <a:lnTo>
                    <a:pt x="4196" y="10929"/>
                  </a:lnTo>
                  <a:lnTo>
                    <a:pt x="4142" y="10898"/>
                  </a:lnTo>
                  <a:close/>
                  <a:moveTo>
                    <a:pt x="4017" y="10447"/>
                  </a:moveTo>
                  <a:lnTo>
                    <a:pt x="3894" y="10376"/>
                  </a:lnTo>
                  <a:lnTo>
                    <a:pt x="4211" y="10191"/>
                  </a:lnTo>
                  <a:lnTo>
                    <a:pt x="4211" y="10189"/>
                  </a:lnTo>
                  <a:lnTo>
                    <a:pt x="4211" y="9820"/>
                  </a:lnTo>
                  <a:lnTo>
                    <a:pt x="4367" y="9910"/>
                  </a:lnTo>
                  <a:lnTo>
                    <a:pt x="4527" y="10005"/>
                  </a:lnTo>
                  <a:lnTo>
                    <a:pt x="4527" y="10373"/>
                  </a:lnTo>
                  <a:lnTo>
                    <a:pt x="4430" y="10430"/>
                  </a:lnTo>
                  <a:lnTo>
                    <a:pt x="4208" y="10558"/>
                  </a:lnTo>
                  <a:lnTo>
                    <a:pt x="4017" y="10447"/>
                  </a:lnTo>
                  <a:close/>
                  <a:moveTo>
                    <a:pt x="4371" y="9898"/>
                  </a:moveTo>
                  <a:lnTo>
                    <a:pt x="4213" y="9806"/>
                  </a:lnTo>
                  <a:lnTo>
                    <a:pt x="4213" y="9440"/>
                  </a:lnTo>
                  <a:lnTo>
                    <a:pt x="4388" y="9338"/>
                  </a:lnTo>
                  <a:lnTo>
                    <a:pt x="4527" y="9258"/>
                  </a:lnTo>
                  <a:lnTo>
                    <a:pt x="4527" y="9627"/>
                  </a:lnTo>
                  <a:lnTo>
                    <a:pt x="4527" y="9627"/>
                  </a:lnTo>
                  <a:lnTo>
                    <a:pt x="4764" y="9761"/>
                  </a:lnTo>
                  <a:lnTo>
                    <a:pt x="4844" y="9809"/>
                  </a:lnTo>
                  <a:lnTo>
                    <a:pt x="4530" y="9991"/>
                  </a:lnTo>
                  <a:lnTo>
                    <a:pt x="4371" y="9898"/>
                  </a:lnTo>
                  <a:close/>
                  <a:moveTo>
                    <a:pt x="4539" y="10380"/>
                  </a:moveTo>
                  <a:lnTo>
                    <a:pt x="4771" y="10246"/>
                  </a:lnTo>
                  <a:lnTo>
                    <a:pt x="4856" y="10196"/>
                  </a:lnTo>
                  <a:lnTo>
                    <a:pt x="5092" y="10331"/>
                  </a:lnTo>
                  <a:lnTo>
                    <a:pt x="5160" y="10371"/>
                  </a:lnTo>
                  <a:lnTo>
                    <a:pt x="5177" y="10380"/>
                  </a:lnTo>
                  <a:lnTo>
                    <a:pt x="5177" y="10749"/>
                  </a:lnTo>
                  <a:lnTo>
                    <a:pt x="4858" y="10934"/>
                  </a:lnTo>
                  <a:lnTo>
                    <a:pt x="4539" y="10749"/>
                  </a:lnTo>
                  <a:lnTo>
                    <a:pt x="4539" y="10380"/>
                  </a:lnTo>
                  <a:close/>
                  <a:moveTo>
                    <a:pt x="4858" y="10180"/>
                  </a:moveTo>
                  <a:lnTo>
                    <a:pt x="4856" y="10180"/>
                  </a:lnTo>
                  <a:lnTo>
                    <a:pt x="4856" y="10180"/>
                  </a:lnTo>
                  <a:lnTo>
                    <a:pt x="4723" y="10258"/>
                  </a:lnTo>
                  <a:lnTo>
                    <a:pt x="4539" y="10366"/>
                  </a:lnTo>
                  <a:lnTo>
                    <a:pt x="4539" y="10002"/>
                  </a:lnTo>
                  <a:lnTo>
                    <a:pt x="4631" y="9948"/>
                  </a:lnTo>
                  <a:lnTo>
                    <a:pt x="4858" y="9818"/>
                  </a:lnTo>
                  <a:lnTo>
                    <a:pt x="4884" y="9832"/>
                  </a:lnTo>
                  <a:lnTo>
                    <a:pt x="5177" y="10002"/>
                  </a:lnTo>
                  <a:lnTo>
                    <a:pt x="5177" y="10364"/>
                  </a:lnTo>
                  <a:lnTo>
                    <a:pt x="4858" y="10180"/>
                  </a:lnTo>
                  <a:close/>
                  <a:moveTo>
                    <a:pt x="4872" y="9809"/>
                  </a:moveTo>
                  <a:lnTo>
                    <a:pt x="4955" y="9761"/>
                  </a:lnTo>
                  <a:lnTo>
                    <a:pt x="5189" y="9627"/>
                  </a:lnTo>
                  <a:lnTo>
                    <a:pt x="5189" y="9627"/>
                  </a:lnTo>
                  <a:lnTo>
                    <a:pt x="5189" y="9258"/>
                  </a:lnTo>
                  <a:lnTo>
                    <a:pt x="5456" y="9411"/>
                  </a:lnTo>
                  <a:lnTo>
                    <a:pt x="5503" y="9440"/>
                  </a:lnTo>
                  <a:lnTo>
                    <a:pt x="5503" y="9806"/>
                  </a:lnTo>
                  <a:lnTo>
                    <a:pt x="5345" y="9898"/>
                  </a:lnTo>
                  <a:lnTo>
                    <a:pt x="5186" y="9991"/>
                  </a:lnTo>
                  <a:lnTo>
                    <a:pt x="4872" y="9809"/>
                  </a:lnTo>
                  <a:close/>
                  <a:moveTo>
                    <a:pt x="5189" y="10005"/>
                  </a:moveTo>
                  <a:lnTo>
                    <a:pt x="5352" y="9910"/>
                  </a:lnTo>
                  <a:lnTo>
                    <a:pt x="5503" y="9823"/>
                  </a:lnTo>
                  <a:lnTo>
                    <a:pt x="5503" y="10189"/>
                  </a:lnTo>
                  <a:lnTo>
                    <a:pt x="5503" y="10191"/>
                  </a:lnTo>
                  <a:lnTo>
                    <a:pt x="5671" y="10286"/>
                  </a:lnTo>
                  <a:lnTo>
                    <a:pt x="5718" y="10314"/>
                  </a:lnTo>
                  <a:lnTo>
                    <a:pt x="5822" y="10376"/>
                  </a:lnTo>
                  <a:lnTo>
                    <a:pt x="5671" y="10463"/>
                  </a:lnTo>
                  <a:lnTo>
                    <a:pt x="5510" y="10555"/>
                  </a:lnTo>
                  <a:lnTo>
                    <a:pt x="5198" y="10378"/>
                  </a:lnTo>
                  <a:lnTo>
                    <a:pt x="5189" y="10373"/>
                  </a:lnTo>
                  <a:lnTo>
                    <a:pt x="5189" y="10005"/>
                  </a:lnTo>
                  <a:close/>
                  <a:moveTo>
                    <a:pt x="6002" y="10463"/>
                  </a:moveTo>
                  <a:lnTo>
                    <a:pt x="5850" y="10376"/>
                  </a:lnTo>
                  <a:lnTo>
                    <a:pt x="6004" y="10286"/>
                  </a:lnTo>
                  <a:lnTo>
                    <a:pt x="6169" y="10191"/>
                  </a:lnTo>
                  <a:lnTo>
                    <a:pt x="6169" y="10189"/>
                  </a:lnTo>
                  <a:lnTo>
                    <a:pt x="6169" y="9825"/>
                  </a:lnTo>
                  <a:lnTo>
                    <a:pt x="6481" y="10002"/>
                  </a:lnTo>
                  <a:lnTo>
                    <a:pt x="6481" y="10373"/>
                  </a:lnTo>
                  <a:lnTo>
                    <a:pt x="6389" y="10425"/>
                  </a:lnTo>
                  <a:lnTo>
                    <a:pt x="6165" y="10555"/>
                  </a:lnTo>
                  <a:lnTo>
                    <a:pt x="6002" y="10463"/>
                  </a:lnTo>
                  <a:close/>
                  <a:moveTo>
                    <a:pt x="6169" y="9806"/>
                  </a:moveTo>
                  <a:lnTo>
                    <a:pt x="6169" y="9806"/>
                  </a:lnTo>
                  <a:lnTo>
                    <a:pt x="6169" y="9440"/>
                  </a:lnTo>
                  <a:lnTo>
                    <a:pt x="6356" y="9331"/>
                  </a:lnTo>
                  <a:lnTo>
                    <a:pt x="6484" y="9258"/>
                  </a:lnTo>
                  <a:lnTo>
                    <a:pt x="6484" y="9627"/>
                  </a:lnTo>
                  <a:lnTo>
                    <a:pt x="6484" y="9627"/>
                  </a:lnTo>
                  <a:lnTo>
                    <a:pt x="6538" y="9657"/>
                  </a:lnTo>
                  <a:lnTo>
                    <a:pt x="6800" y="9811"/>
                  </a:lnTo>
                  <a:lnTo>
                    <a:pt x="6510" y="9979"/>
                  </a:lnTo>
                  <a:lnTo>
                    <a:pt x="6488" y="9991"/>
                  </a:lnTo>
                  <a:lnTo>
                    <a:pt x="6169" y="9806"/>
                  </a:lnTo>
                  <a:close/>
                  <a:moveTo>
                    <a:pt x="6495" y="10380"/>
                  </a:moveTo>
                  <a:lnTo>
                    <a:pt x="6814" y="10196"/>
                  </a:lnTo>
                  <a:lnTo>
                    <a:pt x="7025" y="10317"/>
                  </a:lnTo>
                  <a:lnTo>
                    <a:pt x="7136" y="10380"/>
                  </a:lnTo>
                  <a:lnTo>
                    <a:pt x="7136" y="10749"/>
                  </a:lnTo>
                  <a:lnTo>
                    <a:pt x="6838" y="10922"/>
                  </a:lnTo>
                  <a:lnTo>
                    <a:pt x="6817" y="10934"/>
                  </a:lnTo>
                  <a:lnTo>
                    <a:pt x="6637" y="10832"/>
                  </a:lnTo>
                  <a:lnTo>
                    <a:pt x="6495" y="10749"/>
                  </a:lnTo>
                  <a:lnTo>
                    <a:pt x="6495" y="10380"/>
                  </a:lnTo>
                  <a:close/>
                  <a:moveTo>
                    <a:pt x="6848" y="10199"/>
                  </a:moveTo>
                  <a:lnTo>
                    <a:pt x="6814" y="10180"/>
                  </a:lnTo>
                  <a:lnTo>
                    <a:pt x="6814" y="10180"/>
                  </a:lnTo>
                  <a:lnTo>
                    <a:pt x="6814" y="10180"/>
                  </a:lnTo>
                  <a:lnTo>
                    <a:pt x="6495" y="10364"/>
                  </a:lnTo>
                  <a:lnTo>
                    <a:pt x="6495" y="10002"/>
                  </a:lnTo>
                  <a:lnTo>
                    <a:pt x="6595" y="9946"/>
                  </a:lnTo>
                  <a:lnTo>
                    <a:pt x="6814" y="9818"/>
                  </a:lnTo>
                  <a:lnTo>
                    <a:pt x="7136" y="10005"/>
                  </a:lnTo>
                  <a:lnTo>
                    <a:pt x="7136" y="10364"/>
                  </a:lnTo>
                  <a:lnTo>
                    <a:pt x="6848" y="10199"/>
                  </a:lnTo>
                  <a:close/>
                  <a:moveTo>
                    <a:pt x="7022" y="9922"/>
                  </a:moveTo>
                  <a:lnTo>
                    <a:pt x="6829" y="9811"/>
                  </a:lnTo>
                  <a:lnTo>
                    <a:pt x="6944" y="9745"/>
                  </a:lnTo>
                  <a:lnTo>
                    <a:pt x="6985" y="9721"/>
                  </a:lnTo>
                  <a:lnTo>
                    <a:pt x="7148" y="9627"/>
                  </a:lnTo>
                  <a:lnTo>
                    <a:pt x="7148" y="9627"/>
                  </a:lnTo>
                  <a:lnTo>
                    <a:pt x="7148" y="9258"/>
                  </a:lnTo>
                  <a:lnTo>
                    <a:pt x="7268" y="9329"/>
                  </a:lnTo>
                  <a:lnTo>
                    <a:pt x="7462" y="9442"/>
                  </a:lnTo>
                  <a:lnTo>
                    <a:pt x="7462" y="9806"/>
                  </a:lnTo>
                  <a:lnTo>
                    <a:pt x="7143" y="9991"/>
                  </a:lnTo>
                  <a:lnTo>
                    <a:pt x="7022" y="9922"/>
                  </a:lnTo>
                  <a:close/>
                  <a:moveTo>
                    <a:pt x="7148" y="10002"/>
                  </a:moveTo>
                  <a:lnTo>
                    <a:pt x="7462" y="9823"/>
                  </a:lnTo>
                  <a:lnTo>
                    <a:pt x="7462" y="10189"/>
                  </a:lnTo>
                  <a:lnTo>
                    <a:pt x="7462" y="10191"/>
                  </a:lnTo>
                  <a:lnTo>
                    <a:pt x="7743" y="10352"/>
                  </a:lnTo>
                  <a:lnTo>
                    <a:pt x="7781" y="10373"/>
                  </a:lnTo>
                  <a:lnTo>
                    <a:pt x="7467" y="10558"/>
                  </a:lnTo>
                  <a:lnTo>
                    <a:pt x="7204" y="10406"/>
                  </a:lnTo>
                  <a:lnTo>
                    <a:pt x="7148" y="10373"/>
                  </a:lnTo>
                  <a:lnTo>
                    <a:pt x="7148" y="10002"/>
                  </a:lnTo>
                  <a:close/>
                  <a:moveTo>
                    <a:pt x="7930" y="10447"/>
                  </a:moveTo>
                  <a:lnTo>
                    <a:pt x="7809" y="10376"/>
                  </a:lnTo>
                  <a:lnTo>
                    <a:pt x="8126" y="10191"/>
                  </a:lnTo>
                  <a:lnTo>
                    <a:pt x="8126" y="10189"/>
                  </a:lnTo>
                  <a:lnTo>
                    <a:pt x="8126" y="9825"/>
                  </a:lnTo>
                  <a:lnTo>
                    <a:pt x="8442" y="10005"/>
                  </a:lnTo>
                  <a:lnTo>
                    <a:pt x="8442" y="10371"/>
                  </a:lnTo>
                  <a:lnTo>
                    <a:pt x="8121" y="10555"/>
                  </a:lnTo>
                  <a:lnTo>
                    <a:pt x="7930" y="10447"/>
                  </a:lnTo>
                  <a:close/>
                  <a:moveTo>
                    <a:pt x="8126" y="9806"/>
                  </a:moveTo>
                  <a:lnTo>
                    <a:pt x="8126" y="9806"/>
                  </a:lnTo>
                  <a:lnTo>
                    <a:pt x="8126" y="9442"/>
                  </a:lnTo>
                  <a:lnTo>
                    <a:pt x="8442" y="9256"/>
                  </a:lnTo>
                  <a:lnTo>
                    <a:pt x="8442" y="9627"/>
                  </a:lnTo>
                  <a:lnTo>
                    <a:pt x="8442" y="9627"/>
                  </a:lnTo>
                  <a:lnTo>
                    <a:pt x="8679" y="9761"/>
                  </a:lnTo>
                  <a:lnTo>
                    <a:pt x="8759" y="9809"/>
                  </a:lnTo>
                  <a:lnTo>
                    <a:pt x="8445" y="9991"/>
                  </a:lnTo>
                  <a:lnTo>
                    <a:pt x="8126" y="9806"/>
                  </a:lnTo>
                  <a:close/>
                  <a:moveTo>
                    <a:pt x="8454" y="10380"/>
                  </a:moveTo>
                  <a:lnTo>
                    <a:pt x="8759" y="10203"/>
                  </a:lnTo>
                  <a:lnTo>
                    <a:pt x="8771" y="10196"/>
                  </a:lnTo>
                  <a:lnTo>
                    <a:pt x="8891" y="10265"/>
                  </a:lnTo>
                  <a:lnTo>
                    <a:pt x="9092" y="10380"/>
                  </a:lnTo>
                  <a:lnTo>
                    <a:pt x="9092" y="10749"/>
                  </a:lnTo>
                  <a:lnTo>
                    <a:pt x="8771" y="10934"/>
                  </a:lnTo>
                  <a:lnTo>
                    <a:pt x="8454" y="10749"/>
                  </a:lnTo>
                  <a:lnTo>
                    <a:pt x="8454" y="10380"/>
                  </a:lnTo>
                  <a:close/>
                  <a:moveTo>
                    <a:pt x="8771" y="10180"/>
                  </a:moveTo>
                  <a:lnTo>
                    <a:pt x="8771" y="10180"/>
                  </a:lnTo>
                  <a:lnTo>
                    <a:pt x="8771" y="10180"/>
                  </a:lnTo>
                  <a:lnTo>
                    <a:pt x="8757" y="10187"/>
                  </a:lnTo>
                  <a:lnTo>
                    <a:pt x="8454" y="10364"/>
                  </a:lnTo>
                  <a:lnTo>
                    <a:pt x="8454" y="10002"/>
                  </a:lnTo>
                  <a:lnTo>
                    <a:pt x="8601" y="9917"/>
                  </a:lnTo>
                  <a:lnTo>
                    <a:pt x="8773" y="9818"/>
                  </a:lnTo>
                  <a:lnTo>
                    <a:pt x="8799" y="9832"/>
                  </a:lnTo>
                  <a:lnTo>
                    <a:pt x="9092" y="10002"/>
                  </a:lnTo>
                  <a:lnTo>
                    <a:pt x="9092" y="10364"/>
                  </a:lnTo>
                  <a:lnTo>
                    <a:pt x="8771" y="10180"/>
                  </a:lnTo>
                  <a:close/>
                  <a:moveTo>
                    <a:pt x="8787" y="9809"/>
                  </a:moveTo>
                  <a:lnTo>
                    <a:pt x="9104" y="9627"/>
                  </a:lnTo>
                  <a:lnTo>
                    <a:pt x="9104" y="9627"/>
                  </a:lnTo>
                  <a:lnTo>
                    <a:pt x="9104" y="9258"/>
                  </a:lnTo>
                  <a:lnTo>
                    <a:pt x="9371" y="9411"/>
                  </a:lnTo>
                  <a:lnTo>
                    <a:pt x="9418" y="9440"/>
                  </a:lnTo>
                  <a:lnTo>
                    <a:pt x="9418" y="9806"/>
                  </a:lnTo>
                  <a:lnTo>
                    <a:pt x="9102" y="9991"/>
                  </a:lnTo>
                  <a:lnTo>
                    <a:pt x="8787" y="9809"/>
                  </a:lnTo>
                  <a:close/>
                  <a:moveTo>
                    <a:pt x="9104" y="10005"/>
                  </a:moveTo>
                  <a:lnTo>
                    <a:pt x="9418" y="9823"/>
                  </a:lnTo>
                  <a:lnTo>
                    <a:pt x="9418" y="10189"/>
                  </a:lnTo>
                  <a:lnTo>
                    <a:pt x="9418" y="10191"/>
                  </a:lnTo>
                  <a:lnTo>
                    <a:pt x="9633" y="10314"/>
                  </a:lnTo>
                  <a:lnTo>
                    <a:pt x="9737" y="10376"/>
                  </a:lnTo>
                  <a:lnTo>
                    <a:pt x="9423" y="10555"/>
                  </a:lnTo>
                  <a:lnTo>
                    <a:pt x="9111" y="10378"/>
                  </a:lnTo>
                  <a:lnTo>
                    <a:pt x="9104" y="10373"/>
                  </a:lnTo>
                  <a:lnTo>
                    <a:pt x="9104" y="10005"/>
                  </a:lnTo>
                  <a:close/>
                  <a:moveTo>
                    <a:pt x="9430" y="10948"/>
                  </a:moveTo>
                  <a:lnTo>
                    <a:pt x="9751" y="10761"/>
                  </a:lnTo>
                  <a:lnTo>
                    <a:pt x="10070" y="10948"/>
                  </a:lnTo>
                  <a:lnTo>
                    <a:pt x="10070" y="11312"/>
                  </a:lnTo>
                  <a:lnTo>
                    <a:pt x="9749" y="11496"/>
                  </a:lnTo>
                  <a:lnTo>
                    <a:pt x="9430" y="11312"/>
                  </a:lnTo>
                  <a:lnTo>
                    <a:pt x="9430" y="10948"/>
                  </a:lnTo>
                  <a:close/>
                  <a:moveTo>
                    <a:pt x="9751" y="10747"/>
                  </a:moveTo>
                  <a:lnTo>
                    <a:pt x="9751" y="10747"/>
                  </a:lnTo>
                  <a:lnTo>
                    <a:pt x="9751" y="10747"/>
                  </a:lnTo>
                  <a:lnTo>
                    <a:pt x="9681" y="10787"/>
                  </a:lnTo>
                  <a:lnTo>
                    <a:pt x="9430" y="10931"/>
                  </a:lnTo>
                  <a:lnTo>
                    <a:pt x="9430" y="10570"/>
                  </a:lnTo>
                  <a:lnTo>
                    <a:pt x="9749" y="10385"/>
                  </a:lnTo>
                  <a:lnTo>
                    <a:pt x="9751" y="10383"/>
                  </a:lnTo>
                  <a:lnTo>
                    <a:pt x="9754" y="10385"/>
                  </a:lnTo>
                  <a:lnTo>
                    <a:pt x="10070" y="10570"/>
                  </a:lnTo>
                  <a:lnTo>
                    <a:pt x="10070" y="10931"/>
                  </a:lnTo>
                  <a:lnTo>
                    <a:pt x="9751" y="10747"/>
                  </a:lnTo>
                  <a:close/>
                  <a:moveTo>
                    <a:pt x="9766" y="10376"/>
                  </a:moveTo>
                  <a:lnTo>
                    <a:pt x="10085" y="10191"/>
                  </a:lnTo>
                  <a:lnTo>
                    <a:pt x="10085" y="10189"/>
                  </a:lnTo>
                  <a:lnTo>
                    <a:pt x="10085" y="10189"/>
                  </a:lnTo>
                  <a:lnTo>
                    <a:pt x="10085" y="9823"/>
                  </a:lnTo>
                  <a:lnTo>
                    <a:pt x="10193" y="9884"/>
                  </a:lnTo>
                  <a:lnTo>
                    <a:pt x="10397" y="10002"/>
                  </a:lnTo>
                  <a:lnTo>
                    <a:pt x="10397" y="10373"/>
                  </a:lnTo>
                  <a:lnTo>
                    <a:pt x="10078" y="10555"/>
                  </a:lnTo>
                  <a:lnTo>
                    <a:pt x="9766" y="10376"/>
                  </a:lnTo>
                  <a:close/>
                  <a:moveTo>
                    <a:pt x="10085" y="9806"/>
                  </a:moveTo>
                  <a:lnTo>
                    <a:pt x="10085" y="9440"/>
                  </a:lnTo>
                  <a:lnTo>
                    <a:pt x="10397" y="9258"/>
                  </a:lnTo>
                  <a:lnTo>
                    <a:pt x="10397" y="9627"/>
                  </a:lnTo>
                  <a:lnTo>
                    <a:pt x="10397" y="9627"/>
                  </a:lnTo>
                  <a:lnTo>
                    <a:pt x="10456" y="9660"/>
                  </a:lnTo>
                  <a:lnTo>
                    <a:pt x="10716" y="9811"/>
                  </a:lnTo>
                  <a:lnTo>
                    <a:pt x="10498" y="9936"/>
                  </a:lnTo>
                  <a:lnTo>
                    <a:pt x="10404" y="9991"/>
                  </a:lnTo>
                  <a:lnTo>
                    <a:pt x="10085" y="9806"/>
                  </a:lnTo>
                  <a:close/>
                  <a:moveTo>
                    <a:pt x="10411" y="10380"/>
                  </a:moveTo>
                  <a:lnTo>
                    <a:pt x="10479" y="10340"/>
                  </a:lnTo>
                  <a:lnTo>
                    <a:pt x="10730" y="10196"/>
                  </a:lnTo>
                  <a:lnTo>
                    <a:pt x="10749" y="10206"/>
                  </a:lnTo>
                  <a:lnTo>
                    <a:pt x="11046" y="10380"/>
                  </a:lnTo>
                  <a:lnTo>
                    <a:pt x="11046" y="10749"/>
                  </a:lnTo>
                  <a:lnTo>
                    <a:pt x="10730" y="10934"/>
                  </a:lnTo>
                  <a:lnTo>
                    <a:pt x="10411" y="10749"/>
                  </a:lnTo>
                  <a:lnTo>
                    <a:pt x="10411" y="10380"/>
                  </a:lnTo>
                  <a:close/>
                  <a:moveTo>
                    <a:pt x="10730" y="10180"/>
                  </a:moveTo>
                  <a:lnTo>
                    <a:pt x="10730" y="10180"/>
                  </a:lnTo>
                  <a:lnTo>
                    <a:pt x="10730" y="10180"/>
                  </a:lnTo>
                  <a:lnTo>
                    <a:pt x="10411" y="10366"/>
                  </a:lnTo>
                  <a:lnTo>
                    <a:pt x="10411" y="10002"/>
                  </a:lnTo>
                  <a:lnTo>
                    <a:pt x="10730" y="9818"/>
                  </a:lnTo>
                  <a:lnTo>
                    <a:pt x="10926" y="9931"/>
                  </a:lnTo>
                  <a:lnTo>
                    <a:pt x="11046" y="10002"/>
                  </a:lnTo>
                  <a:lnTo>
                    <a:pt x="11046" y="10364"/>
                  </a:lnTo>
                  <a:lnTo>
                    <a:pt x="10730" y="10180"/>
                  </a:lnTo>
                  <a:close/>
                  <a:moveTo>
                    <a:pt x="10744" y="9809"/>
                  </a:moveTo>
                  <a:lnTo>
                    <a:pt x="10770" y="9794"/>
                  </a:lnTo>
                  <a:lnTo>
                    <a:pt x="11060" y="9627"/>
                  </a:lnTo>
                  <a:lnTo>
                    <a:pt x="11060" y="9627"/>
                  </a:lnTo>
                  <a:lnTo>
                    <a:pt x="11060" y="9256"/>
                  </a:lnTo>
                  <a:lnTo>
                    <a:pt x="11377" y="9442"/>
                  </a:lnTo>
                  <a:lnTo>
                    <a:pt x="11377" y="9806"/>
                  </a:lnTo>
                  <a:lnTo>
                    <a:pt x="11056" y="9991"/>
                  </a:lnTo>
                  <a:lnTo>
                    <a:pt x="10744" y="9809"/>
                  </a:lnTo>
                  <a:close/>
                  <a:moveTo>
                    <a:pt x="11060" y="10002"/>
                  </a:moveTo>
                  <a:lnTo>
                    <a:pt x="11377" y="9823"/>
                  </a:lnTo>
                  <a:lnTo>
                    <a:pt x="11377" y="10189"/>
                  </a:lnTo>
                  <a:lnTo>
                    <a:pt x="11377" y="10191"/>
                  </a:lnTo>
                  <a:lnTo>
                    <a:pt x="11694" y="10376"/>
                  </a:lnTo>
                  <a:lnTo>
                    <a:pt x="11599" y="10430"/>
                  </a:lnTo>
                  <a:lnTo>
                    <a:pt x="11379" y="10558"/>
                  </a:lnTo>
                  <a:lnTo>
                    <a:pt x="11273" y="10496"/>
                  </a:lnTo>
                  <a:lnTo>
                    <a:pt x="11060" y="10373"/>
                  </a:lnTo>
                  <a:lnTo>
                    <a:pt x="11060" y="10002"/>
                  </a:lnTo>
                  <a:close/>
                  <a:moveTo>
                    <a:pt x="11722" y="10376"/>
                  </a:moveTo>
                  <a:lnTo>
                    <a:pt x="12039" y="10191"/>
                  </a:lnTo>
                  <a:lnTo>
                    <a:pt x="12039" y="10189"/>
                  </a:lnTo>
                  <a:lnTo>
                    <a:pt x="12039" y="9825"/>
                  </a:lnTo>
                  <a:lnTo>
                    <a:pt x="12353" y="10005"/>
                  </a:lnTo>
                  <a:lnTo>
                    <a:pt x="12353" y="10373"/>
                  </a:lnTo>
                  <a:lnTo>
                    <a:pt x="12036" y="10558"/>
                  </a:lnTo>
                  <a:lnTo>
                    <a:pt x="11722" y="10376"/>
                  </a:lnTo>
                  <a:close/>
                  <a:moveTo>
                    <a:pt x="12039" y="9806"/>
                  </a:moveTo>
                  <a:lnTo>
                    <a:pt x="12039" y="9806"/>
                  </a:lnTo>
                  <a:lnTo>
                    <a:pt x="12039" y="9442"/>
                  </a:lnTo>
                  <a:lnTo>
                    <a:pt x="12294" y="9291"/>
                  </a:lnTo>
                  <a:lnTo>
                    <a:pt x="12355" y="9256"/>
                  </a:lnTo>
                  <a:lnTo>
                    <a:pt x="12355" y="9627"/>
                  </a:lnTo>
                  <a:lnTo>
                    <a:pt x="12355" y="9627"/>
                  </a:lnTo>
                  <a:lnTo>
                    <a:pt x="12592" y="9761"/>
                  </a:lnTo>
                  <a:lnTo>
                    <a:pt x="12674" y="9809"/>
                  </a:lnTo>
                  <a:lnTo>
                    <a:pt x="12358" y="9991"/>
                  </a:lnTo>
                  <a:lnTo>
                    <a:pt x="12039" y="9806"/>
                  </a:lnTo>
                  <a:close/>
                  <a:moveTo>
                    <a:pt x="12367" y="10380"/>
                  </a:moveTo>
                  <a:lnTo>
                    <a:pt x="12672" y="10203"/>
                  </a:lnTo>
                  <a:lnTo>
                    <a:pt x="12686" y="10196"/>
                  </a:lnTo>
                  <a:lnTo>
                    <a:pt x="12807" y="10265"/>
                  </a:lnTo>
                  <a:lnTo>
                    <a:pt x="13007" y="10380"/>
                  </a:lnTo>
                  <a:lnTo>
                    <a:pt x="13007" y="10749"/>
                  </a:lnTo>
                  <a:lnTo>
                    <a:pt x="12686" y="10934"/>
                  </a:lnTo>
                  <a:lnTo>
                    <a:pt x="12367" y="10749"/>
                  </a:lnTo>
                  <a:lnTo>
                    <a:pt x="12367" y="10380"/>
                  </a:lnTo>
                  <a:close/>
                  <a:moveTo>
                    <a:pt x="12686" y="10180"/>
                  </a:moveTo>
                  <a:lnTo>
                    <a:pt x="12686" y="10180"/>
                  </a:lnTo>
                  <a:lnTo>
                    <a:pt x="12686" y="10180"/>
                  </a:lnTo>
                  <a:lnTo>
                    <a:pt x="12672" y="10187"/>
                  </a:lnTo>
                  <a:lnTo>
                    <a:pt x="12367" y="10364"/>
                  </a:lnTo>
                  <a:lnTo>
                    <a:pt x="12367" y="10002"/>
                  </a:lnTo>
                  <a:lnTo>
                    <a:pt x="12514" y="9917"/>
                  </a:lnTo>
                  <a:lnTo>
                    <a:pt x="12686" y="9818"/>
                  </a:lnTo>
                  <a:lnTo>
                    <a:pt x="12714" y="9832"/>
                  </a:lnTo>
                  <a:lnTo>
                    <a:pt x="13007" y="10002"/>
                  </a:lnTo>
                  <a:lnTo>
                    <a:pt x="13007" y="10364"/>
                  </a:lnTo>
                  <a:lnTo>
                    <a:pt x="12686" y="10180"/>
                  </a:lnTo>
                  <a:close/>
                  <a:moveTo>
                    <a:pt x="12700" y="9809"/>
                  </a:moveTo>
                  <a:lnTo>
                    <a:pt x="13019" y="9627"/>
                  </a:lnTo>
                  <a:lnTo>
                    <a:pt x="13019" y="9627"/>
                  </a:lnTo>
                  <a:lnTo>
                    <a:pt x="13019" y="9258"/>
                  </a:lnTo>
                  <a:lnTo>
                    <a:pt x="13286" y="9411"/>
                  </a:lnTo>
                  <a:lnTo>
                    <a:pt x="13334" y="9440"/>
                  </a:lnTo>
                  <a:lnTo>
                    <a:pt x="13334" y="9806"/>
                  </a:lnTo>
                  <a:lnTo>
                    <a:pt x="13015" y="9991"/>
                  </a:lnTo>
                  <a:lnTo>
                    <a:pt x="12700" y="9809"/>
                  </a:lnTo>
                  <a:close/>
                  <a:moveTo>
                    <a:pt x="13019" y="10005"/>
                  </a:moveTo>
                  <a:lnTo>
                    <a:pt x="13334" y="9823"/>
                  </a:lnTo>
                  <a:lnTo>
                    <a:pt x="13334" y="10189"/>
                  </a:lnTo>
                  <a:lnTo>
                    <a:pt x="13334" y="10191"/>
                  </a:lnTo>
                  <a:lnTo>
                    <a:pt x="13549" y="10314"/>
                  </a:lnTo>
                  <a:lnTo>
                    <a:pt x="13653" y="10376"/>
                  </a:lnTo>
                  <a:lnTo>
                    <a:pt x="13338" y="10555"/>
                  </a:lnTo>
                  <a:lnTo>
                    <a:pt x="13026" y="10378"/>
                  </a:lnTo>
                  <a:lnTo>
                    <a:pt x="13019" y="10373"/>
                  </a:lnTo>
                  <a:lnTo>
                    <a:pt x="13019" y="10005"/>
                  </a:lnTo>
                  <a:close/>
                  <a:moveTo>
                    <a:pt x="13345" y="10948"/>
                  </a:moveTo>
                  <a:lnTo>
                    <a:pt x="13664" y="10761"/>
                  </a:lnTo>
                  <a:lnTo>
                    <a:pt x="13986" y="10948"/>
                  </a:lnTo>
                  <a:lnTo>
                    <a:pt x="13986" y="11312"/>
                  </a:lnTo>
                  <a:lnTo>
                    <a:pt x="13664" y="11496"/>
                  </a:lnTo>
                  <a:lnTo>
                    <a:pt x="13345" y="11312"/>
                  </a:lnTo>
                  <a:lnTo>
                    <a:pt x="13345" y="10948"/>
                  </a:lnTo>
                  <a:close/>
                  <a:moveTo>
                    <a:pt x="13667" y="10747"/>
                  </a:moveTo>
                  <a:lnTo>
                    <a:pt x="13664" y="10747"/>
                  </a:lnTo>
                  <a:lnTo>
                    <a:pt x="13664" y="10747"/>
                  </a:lnTo>
                  <a:lnTo>
                    <a:pt x="13596" y="10787"/>
                  </a:lnTo>
                  <a:lnTo>
                    <a:pt x="13345" y="10931"/>
                  </a:lnTo>
                  <a:lnTo>
                    <a:pt x="13345" y="10570"/>
                  </a:lnTo>
                  <a:lnTo>
                    <a:pt x="13664" y="10385"/>
                  </a:lnTo>
                  <a:lnTo>
                    <a:pt x="13664" y="10383"/>
                  </a:lnTo>
                  <a:lnTo>
                    <a:pt x="13669" y="10385"/>
                  </a:lnTo>
                  <a:lnTo>
                    <a:pt x="13986" y="10570"/>
                  </a:lnTo>
                  <a:lnTo>
                    <a:pt x="13986" y="10931"/>
                  </a:lnTo>
                  <a:lnTo>
                    <a:pt x="13667" y="10747"/>
                  </a:lnTo>
                  <a:close/>
                  <a:moveTo>
                    <a:pt x="13678" y="10376"/>
                  </a:moveTo>
                  <a:lnTo>
                    <a:pt x="13997" y="10191"/>
                  </a:lnTo>
                  <a:lnTo>
                    <a:pt x="13997" y="10189"/>
                  </a:lnTo>
                  <a:lnTo>
                    <a:pt x="13997" y="10189"/>
                  </a:lnTo>
                  <a:lnTo>
                    <a:pt x="13997" y="9823"/>
                  </a:lnTo>
                  <a:lnTo>
                    <a:pt x="14309" y="10002"/>
                  </a:lnTo>
                  <a:lnTo>
                    <a:pt x="14309" y="10373"/>
                  </a:lnTo>
                  <a:lnTo>
                    <a:pt x="13993" y="10555"/>
                  </a:lnTo>
                  <a:lnTo>
                    <a:pt x="13678" y="10376"/>
                  </a:lnTo>
                  <a:close/>
                  <a:moveTo>
                    <a:pt x="14000" y="9806"/>
                  </a:moveTo>
                  <a:lnTo>
                    <a:pt x="14000" y="9440"/>
                  </a:lnTo>
                  <a:lnTo>
                    <a:pt x="14312" y="9258"/>
                  </a:lnTo>
                  <a:lnTo>
                    <a:pt x="14312" y="9627"/>
                  </a:lnTo>
                  <a:lnTo>
                    <a:pt x="14312" y="9627"/>
                  </a:lnTo>
                  <a:lnTo>
                    <a:pt x="14368" y="9660"/>
                  </a:lnTo>
                  <a:lnTo>
                    <a:pt x="14628" y="9809"/>
                  </a:lnTo>
                  <a:lnTo>
                    <a:pt x="14316" y="9991"/>
                  </a:lnTo>
                  <a:lnTo>
                    <a:pt x="14000" y="9806"/>
                  </a:lnTo>
                  <a:close/>
                  <a:moveTo>
                    <a:pt x="14326" y="10380"/>
                  </a:moveTo>
                  <a:lnTo>
                    <a:pt x="14392" y="10340"/>
                  </a:lnTo>
                  <a:lnTo>
                    <a:pt x="14645" y="10196"/>
                  </a:lnTo>
                  <a:lnTo>
                    <a:pt x="14664" y="10206"/>
                  </a:lnTo>
                  <a:lnTo>
                    <a:pt x="14962" y="10380"/>
                  </a:lnTo>
                  <a:lnTo>
                    <a:pt x="14962" y="10749"/>
                  </a:lnTo>
                  <a:lnTo>
                    <a:pt x="14820" y="10832"/>
                  </a:lnTo>
                  <a:lnTo>
                    <a:pt x="14645" y="10934"/>
                  </a:lnTo>
                  <a:lnTo>
                    <a:pt x="14326" y="10749"/>
                  </a:lnTo>
                  <a:lnTo>
                    <a:pt x="14326" y="10380"/>
                  </a:lnTo>
                  <a:close/>
                  <a:moveTo>
                    <a:pt x="14645" y="10180"/>
                  </a:moveTo>
                  <a:lnTo>
                    <a:pt x="14645" y="10180"/>
                  </a:lnTo>
                  <a:lnTo>
                    <a:pt x="14645" y="10180"/>
                  </a:lnTo>
                  <a:lnTo>
                    <a:pt x="14326" y="10366"/>
                  </a:lnTo>
                  <a:lnTo>
                    <a:pt x="14326" y="10002"/>
                  </a:lnTo>
                  <a:lnTo>
                    <a:pt x="14527" y="9887"/>
                  </a:lnTo>
                  <a:lnTo>
                    <a:pt x="14643" y="9818"/>
                  </a:lnTo>
                  <a:lnTo>
                    <a:pt x="14841" y="9931"/>
                  </a:lnTo>
                  <a:lnTo>
                    <a:pt x="14962" y="10002"/>
                  </a:lnTo>
                  <a:lnTo>
                    <a:pt x="14962" y="10364"/>
                  </a:lnTo>
                  <a:lnTo>
                    <a:pt x="14645" y="10180"/>
                  </a:lnTo>
                  <a:close/>
                  <a:moveTo>
                    <a:pt x="14659" y="9809"/>
                  </a:moveTo>
                  <a:lnTo>
                    <a:pt x="14976" y="9627"/>
                  </a:lnTo>
                  <a:lnTo>
                    <a:pt x="14976" y="9627"/>
                  </a:lnTo>
                  <a:lnTo>
                    <a:pt x="14976" y="9256"/>
                  </a:lnTo>
                  <a:lnTo>
                    <a:pt x="15117" y="9338"/>
                  </a:lnTo>
                  <a:lnTo>
                    <a:pt x="15292" y="9440"/>
                  </a:lnTo>
                  <a:lnTo>
                    <a:pt x="15292" y="9806"/>
                  </a:lnTo>
                  <a:lnTo>
                    <a:pt x="14971" y="9991"/>
                  </a:lnTo>
                  <a:lnTo>
                    <a:pt x="14659" y="9809"/>
                  </a:lnTo>
                  <a:close/>
                  <a:moveTo>
                    <a:pt x="14978" y="10002"/>
                  </a:moveTo>
                  <a:lnTo>
                    <a:pt x="15177" y="9889"/>
                  </a:lnTo>
                  <a:lnTo>
                    <a:pt x="15292" y="9823"/>
                  </a:lnTo>
                  <a:lnTo>
                    <a:pt x="15292" y="10189"/>
                  </a:lnTo>
                  <a:lnTo>
                    <a:pt x="15292" y="10191"/>
                  </a:lnTo>
                  <a:lnTo>
                    <a:pt x="15573" y="10352"/>
                  </a:lnTo>
                  <a:lnTo>
                    <a:pt x="15609" y="10376"/>
                  </a:lnTo>
                  <a:lnTo>
                    <a:pt x="15332" y="10536"/>
                  </a:lnTo>
                  <a:lnTo>
                    <a:pt x="15295" y="10558"/>
                  </a:lnTo>
                  <a:lnTo>
                    <a:pt x="14978" y="10373"/>
                  </a:lnTo>
                  <a:lnTo>
                    <a:pt x="14978" y="10002"/>
                  </a:lnTo>
                  <a:close/>
                  <a:moveTo>
                    <a:pt x="15304" y="10948"/>
                  </a:moveTo>
                  <a:lnTo>
                    <a:pt x="15623" y="10761"/>
                  </a:lnTo>
                  <a:lnTo>
                    <a:pt x="15940" y="10945"/>
                  </a:lnTo>
                  <a:lnTo>
                    <a:pt x="15940" y="11312"/>
                  </a:lnTo>
                  <a:lnTo>
                    <a:pt x="15746" y="11425"/>
                  </a:lnTo>
                  <a:lnTo>
                    <a:pt x="15623" y="11496"/>
                  </a:lnTo>
                  <a:lnTo>
                    <a:pt x="15304" y="11312"/>
                  </a:lnTo>
                  <a:lnTo>
                    <a:pt x="15304" y="10948"/>
                  </a:lnTo>
                  <a:close/>
                  <a:moveTo>
                    <a:pt x="15907" y="10910"/>
                  </a:moveTo>
                  <a:lnTo>
                    <a:pt x="15623" y="10747"/>
                  </a:lnTo>
                  <a:lnTo>
                    <a:pt x="15623" y="10747"/>
                  </a:lnTo>
                  <a:lnTo>
                    <a:pt x="15623" y="10747"/>
                  </a:lnTo>
                  <a:lnTo>
                    <a:pt x="15500" y="10818"/>
                  </a:lnTo>
                  <a:lnTo>
                    <a:pt x="15304" y="10931"/>
                  </a:lnTo>
                  <a:lnTo>
                    <a:pt x="15304" y="10567"/>
                  </a:lnTo>
                  <a:lnTo>
                    <a:pt x="15517" y="10444"/>
                  </a:lnTo>
                  <a:lnTo>
                    <a:pt x="15623" y="10383"/>
                  </a:lnTo>
                  <a:lnTo>
                    <a:pt x="15758" y="10461"/>
                  </a:lnTo>
                  <a:lnTo>
                    <a:pt x="15940" y="10567"/>
                  </a:lnTo>
                  <a:lnTo>
                    <a:pt x="15940" y="10929"/>
                  </a:lnTo>
                  <a:lnTo>
                    <a:pt x="15907" y="10910"/>
                  </a:lnTo>
                  <a:close/>
                  <a:moveTo>
                    <a:pt x="15760" y="10447"/>
                  </a:moveTo>
                  <a:lnTo>
                    <a:pt x="15637" y="10376"/>
                  </a:lnTo>
                  <a:lnTo>
                    <a:pt x="15954" y="10191"/>
                  </a:lnTo>
                  <a:lnTo>
                    <a:pt x="15954" y="10189"/>
                  </a:lnTo>
                  <a:lnTo>
                    <a:pt x="15954" y="9823"/>
                  </a:lnTo>
                  <a:lnTo>
                    <a:pt x="16271" y="10005"/>
                  </a:lnTo>
                  <a:lnTo>
                    <a:pt x="16271" y="10371"/>
                  </a:lnTo>
                  <a:lnTo>
                    <a:pt x="16065" y="10492"/>
                  </a:lnTo>
                  <a:lnTo>
                    <a:pt x="15952" y="10558"/>
                  </a:lnTo>
                  <a:lnTo>
                    <a:pt x="15760" y="10447"/>
                  </a:lnTo>
                  <a:close/>
                  <a:moveTo>
                    <a:pt x="15956" y="9806"/>
                  </a:moveTo>
                  <a:lnTo>
                    <a:pt x="15956" y="9440"/>
                  </a:lnTo>
                  <a:lnTo>
                    <a:pt x="16230" y="9279"/>
                  </a:lnTo>
                  <a:lnTo>
                    <a:pt x="16271" y="9258"/>
                  </a:lnTo>
                  <a:lnTo>
                    <a:pt x="16271" y="9627"/>
                  </a:lnTo>
                  <a:lnTo>
                    <a:pt x="16271" y="9627"/>
                  </a:lnTo>
                  <a:lnTo>
                    <a:pt x="16507" y="9761"/>
                  </a:lnTo>
                  <a:lnTo>
                    <a:pt x="16590" y="9809"/>
                  </a:lnTo>
                  <a:lnTo>
                    <a:pt x="16275" y="9991"/>
                  </a:lnTo>
                  <a:lnTo>
                    <a:pt x="15956" y="9806"/>
                  </a:lnTo>
                  <a:close/>
                  <a:moveTo>
                    <a:pt x="16282" y="10380"/>
                  </a:moveTo>
                  <a:lnTo>
                    <a:pt x="16507" y="10248"/>
                  </a:lnTo>
                  <a:lnTo>
                    <a:pt x="16601" y="10196"/>
                  </a:lnTo>
                  <a:lnTo>
                    <a:pt x="16859" y="10345"/>
                  </a:lnTo>
                  <a:lnTo>
                    <a:pt x="16923" y="10380"/>
                  </a:lnTo>
                  <a:lnTo>
                    <a:pt x="16923" y="10749"/>
                  </a:lnTo>
                  <a:lnTo>
                    <a:pt x="16601" y="10934"/>
                  </a:lnTo>
                  <a:lnTo>
                    <a:pt x="16282" y="10749"/>
                  </a:lnTo>
                  <a:lnTo>
                    <a:pt x="16282" y="10380"/>
                  </a:lnTo>
                  <a:close/>
                  <a:moveTo>
                    <a:pt x="16601" y="10180"/>
                  </a:moveTo>
                  <a:lnTo>
                    <a:pt x="16601" y="10180"/>
                  </a:lnTo>
                  <a:lnTo>
                    <a:pt x="16599" y="10180"/>
                  </a:lnTo>
                  <a:lnTo>
                    <a:pt x="16495" y="10241"/>
                  </a:lnTo>
                  <a:lnTo>
                    <a:pt x="16282" y="10364"/>
                  </a:lnTo>
                  <a:lnTo>
                    <a:pt x="16282" y="10002"/>
                  </a:lnTo>
                  <a:lnTo>
                    <a:pt x="16344" y="9967"/>
                  </a:lnTo>
                  <a:lnTo>
                    <a:pt x="16601" y="9818"/>
                  </a:lnTo>
                  <a:lnTo>
                    <a:pt x="16627" y="9832"/>
                  </a:lnTo>
                  <a:lnTo>
                    <a:pt x="16923" y="10002"/>
                  </a:lnTo>
                  <a:lnTo>
                    <a:pt x="16923" y="10364"/>
                  </a:lnTo>
                  <a:lnTo>
                    <a:pt x="16601" y="10180"/>
                  </a:lnTo>
                  <a:close/>
                  <a:moveTo>
                    <a:pt x="16615" y="9809"/>
                  </a:moveTo>
                  <a:lnTo>
                    <a:pt x="16750" y="9731"/>
                  </a:lnTo>
                  <a:lnTo>
                    <a:pt x="16934" y="9627"/>
                  </a:lnTo>
                  <a:lnTo>
                    <a:pt x="16934" y="9627"/>
                  </a:lnTo>
                  <a:lnTo>
                    <a:pt x="16934" y="9258"/>
                  </a:lnTo>
                  <a:lnTo>
                    <a:pt x="17199" y="9411"/>
                  </a:lnTo>
                  <a:lnTo>
                    <a:pt x="17246" y="9440"/>
                  </a:lnTo>
                  <a:lnTo>
                    <a:pt x="17246" y="9806"/>
                  </a:lnTo>
                  <a:lnTo>
                    <a:pt x="16930" y="9991"/>
                  </a:lnTo>
                  <a:lnTo>
                    <a:pt x="16615" y="9809"/>
                  </a:lnTo>
                  <a:close/>
                  <a:moveTo>
                    <a:pt x="16934" y="10005"/>
                  </a:moveTo>
                  <a:lnTo>
                    <a:pt x="17246" y="9823"/>
                  </a:lnTo>
                  <a:lnTo>
                    <a:pt x="17246" y="10189"/>
                  </a:lnTo>
                  <a:lnTo>
                    <a:pt x="17246" y="10191"/>
                  </a:lnTo>
                  <a:lnTo>
                    <a:pt x="17511" y="10343"/>
                  </a:lnTo>
                  <a:lnTo>
                    <a:pt x="17568" y="10376"/>
                  </a:lnTo>
                  <a:lnTo>
                    <a:pt x="17253" y="10555"/>
                  </a:lnTo>
                  <a:lnTo>
                    <a:pt x="16942" y="10378"/>
                  </a:lnTo>
                  <a:lnTo>
                    <a:pt x="16934" y="10373"/>
                  </a:lnTo>
                  <a:lnTo>
                    <a:pt x="16934" y="10005"/>
                  </a:lnTo>
                  <a:close/>
                  <a:moveTo>
                    <a:pt x="17594" y="10376"/>
                  </a:moveTo>
                  <a:lnTo>
                    <a:pt x="17913" y="10191"/>
                  </a:lnTo>
                  <a:lnTo>
                    <a:pt x="17913" y="10189"/>
                  </a:lnTo>
                  <a:lnTo>
                    <a:pt x="17913" y="9823"/>
                  </a:lnTo>
                  <a:lnTo>
                    <a:pt x="18227" y="10002"/>
                  </a:lnTo>
                  <a:lnTo>
                    <a:pt x="18227" y="10373"/>
                  </a:lnTo>
                  <a:lnTo>
                    <a:pt x="18227" y="10373"/>
                  </a:lnTo>
                  <a:lnTo>
                    <a:pt x="18111" y="10440"/>
                  </a:lnTo>
                  <a:lnTo>
                    <a:pt x="17908" y="10555"/>
                  </a:lnTo>
                  <a:lnTo>
                    <a:pt x="17594" y="10376"/>
                  </a:lnTo>
                  <a:close/>
                  <a:moveTo>
                    <a:pt x="17915" y="9806"/>
                  </a:moveTo>
                  <a:lnTo>
                    <a:pt x="17915" y="9440"/>
                  </a:lnTo>
                  <a:lnTo>
                    <a:pt x="18151" y="9303"/>
                  </a:lnTo>
                  <a:lnTo>
                    <a:pt x="18227" y="9258"/>
                  </a:lnTo>
                  <a:lnTo>
                    <a:pt x="18227" y="9627"/>
                  </a:lnTo>
                  <a:lnTo>
                    <a:pt x="18227" y="9627"/>
                  </a:lnTo>
                  <a:lnTo>
                    <a:pt x="18284" y="9660"/>
                  </a:lnTo>
                  <a:lnTo>
                    <a:pt x="18544" y="9811"/>
                  </a:lnTo>
                  <a:lnTo>
                    <a:pt x="18326" y="9936"/>
                  </a:lnTo>
                  <a:lnTo>
                    <a:pt x="18232" y="9991"/>
                  </a:lnTo>
                  <a:lnTo>
                    <a:pt x="17915" y="9806"/>
                  </a:lnTo>
                  <a:close/>
                  <a:moveTo>
                    <a:pt x="18239" y="10380"/>
                  </a:moveTo>
                  <a:lnTo>
                    <a:pt x="18307" y="10340"/>
                  </a:lnTo>
                  <a:lnTo>
                    <a:pt x="18560" y="10196"/>
                  </a:lnTo>
                  <a:lnTo>
                    <a:pt x="18579" y="10206"/>
                  </a:lnTo>
                  <a:lnTo>
                    <a:pt x="18877" y="10380"/>
                  </a:lnTo>
                  <a:lnTo>
                    <a:pt x="18877" y="10749"/>
                  </a:lnTo>
                  <a:lnTo>
                    <a:pt x="18560" y="10934"/>
                  </a:lnTo>
                  <a:lnTo>
                    <a:pt x="18239" y="10749"/>
                  </a:lnTo>
                  <a:lnTo>
                    <a:pt x="18239" y="10380"/>
                  </a:lnTo>
                  <a:close/>
                  <a:moveTo>
                    <a:pt x="18560" y="10180"/>
                  </a:moveTo>
                  <a:lnTo>
                    <a:pt x="18560" y="10180"/>
                  </a:lnTo>
                  <a:lnTo>
                    <a:pt x="18560" y="10180"/>
                  </a:lnTo>
                  <a:lnTo>
                    <a:pt x="18241" y="10364"/>
                  </a:lnTo>
                  <a:lnTo>
                    <a:pt x="18241" y="10002"/>
                  </a:lnTo>
                  <a:lnTo>
                    <a:pt x="18558" y="9818"/>
                  </a:lnTo>
                  <a:lnTo>
                    <a:pt x="18756" y="9931"/>
                  </a:lnTo>
                  <a:lnTo>
                    <a:pt x="18877" y="10002"/>
                  </a:lnTo>
                  <a:lnTo>
                    <a:pt x="18877" y="10364"/>
                  </a:lnTo>
                  <a:lnTo>
                    <a:pt x="18560" y="10180"/>
                  </a:lnTo>
                  <a:close/>
                  <a:moveTo>
                    <a:pt x="18572" y="9809"/>
                  </a:moveTo>
                  <a:lnTo>
                    <a:pt x="18600" y="9794"/>
                  </a:lnTo>
                  <a:lnTo>
                    <a:pt x="18889" y="9627"/>
                  </a:lnTo>
                  <a:lnTo>
                    <a:pt x="18889" y="9627"/>
                  </a:lnTo>
                  <a:lnTo>
                    <a:pt x="18889" y="9256"/>
                  </a:lnTo>
                  <a:lnTo>
                    <a:pt x="19033" y="9338"/>
                  </a:lnTo>
                  <a:lnTo>
                    <a:pt x="19205" y="9440"/>
                  </a:lnTo>
                  <a:lnTo>
                    <a:pt x="19205" y="9806"/>
                  </a:lnTo>
                  <a:lnTo>
                    <a:pt x="18884" y="9991"/>
                  </a:lnTo>
                  <a:lnTo>
                    <a:pt x="18572" y="9809"/>
                  </a:lnTo>
                  <a:close/>
                  <a:moveTo>
                    <a:pt x="18893" y="10002"/>
                  </a:moveTo>
                  <a:lnTo>
                    <a:pt x="19011" y="9934"/>
                  </a:lnTo>
                  <a:lnTo>
                    <a:pt x="19205" y="9823"/>
                  </a:lnTo>
                  <a:lnTo>
                    <a:pt x="19205" y="10189"/>
                  </a:lnTo>
                  <a:lnTo>
                    <a:pt x="19205" y="10191"/>
                  </a:lnTo>
                  <a:lnTo>
                    <a:pt x="19522" y="10376"/>
                  </a:lnTo>
                  <a:lnTo>
                    <a:pt x="19210" y="10558"/>
                  </a:lnTo>
                  <a:lnTo>
                    <a:pt x="18893" y="10373"/>
                  </a:lnTo>
                  <a:lnTo>
                    <a:pt x="18893" y="10002"/>
                  </a:lnTo>
                  <a:close/>
                  <a:moveTo>
                    <a:pt x="19217" y="10948"/>
                  </a:moveTo>
                  <a:lnTo>
                    <a:pt x="19536" y="10761"/>
                  </a:lnTo>
                  <a:lnTo>
                    <a:pt x="19855" y="10948"/>
                  </a:lnTo>
                  <a:lnTo>
                    <a:pt x="19855" y="11312"/>
                  </a:lnTo>
                  <a:lnTo>
                    <a:pt x="19536" y="11496"/>
                  </a:lnTo>
                  <a:lnTo>
                    <a:pt x="19340" y="11383"/>
                  </a:lnTo>
                  <a:lnTo>
                    <a:pt x="19217" y="11312"/>
                  </a:lnTo>
                  <a:lnTo>
                    <a:pt x="19217" y="10948"/>
                  </a:lnTo>
                  <a:close/>
                  <a:moveTo>
                    <a:pt x="19536" y="10747"/>
                  </a:moveTo>
                  <a:lnTo>
                    <a:pt x="19536" y="10747"/>
                  </a:lnTo>
                  <a:lnTo>
                    <a:pt x="19534" y="10747"/>
                  </a:lnTo>
                  <a:lnTo>
                    <a:pt x="19441" y="10799"/>
                  </a:lnTo>
                  <a:lnTo>
                    <a:pt x="19217" y="10931"/>
                  </a:lnTo>
                  <a:lnTo>
                    <a:pt x="19217" y="10567"/>
                  </a:lnTo>
                  <a:lnTo>
                    <a:pt x="19536" y="10383"/>
                  </a:lnTo>
                  <a:lnTo>
                    <a:pt x="19746" y="10503"/>
                  </a:lnTo>
                  <a:lnTo>
                    <a:pt x="19855" y="10567"/>
                  </a:lnTo>
                  <a:lnTo>
                    <a:pt x="19855" y="10929"/>
                  </a:lnTo>
                  <a:lnTo>
                    <a:pt x="19536" y="10747"/>
                  </a:lnTo>
                  <a:close/>
                  <a:moveTo>
                    <a:pt x="19550" y="10376"/>
                  </a:moveTo>
                  <a:lnTo>
                    <a:pt x="19869" y="10191"/>
                  </a:lnTo>
                  <a:lnTo>
                    <a:pt x="19869" y="10189"/>
                  </a:lnTo>
                  <a:lnTo>
                    <a:pt x="19869" y="9823"/>
                  </a:lnTo>
                  <a:lnTo>
                    <a:pt x="20181" y="10002"/>
                  </a:lnTo>
                  <a:lnTo>
                    <a:pt x="20181" y="10373"/>
                  </a:lnTo>
                  <a:lnTo>
                    <a:pt x="20127" y="10406"/>
                  </a:lnTo>
                  <a:lnTo>
                    <a:pt x="19864" y="10558"/>
                  </a:lnTo>
                  <a:lnTo>
                    <a:pt x="19550" y="10376"/>
                  </a:lnTo>
                  <a:close/>
                  <a:moveTo>
                    <a:pt x="19869" y="9806"/>
                  </a:moveTo>
                  <a:lnTo>
                    <a:pt x="19869" y="9440"/>
                  </a:lnTo>
                  <a:lnTo>
                    <a:pt x="20013" y="9355"/>
                  </a:lnTo>
                  <a:lnTo>
                    <a:pt x="20186" y="9258"/>
                  </a:lnTo>
                  <a:lnTo>
                    <a:pt x="20186" y="9627"/>
                  </a:lnTo>
                  <a:lnTo>
                    <a:pt x="20186" y="9627"/>
                  </a:lnTo>
                  <a:lnTo>
                    <a:pt x="20422" y="9761"/>
                  </a:lnTo>
                  <a:lnTo>
                    <a:pt x="20502" y="9809"/>
                  </a:lnTo>
                  <a:lnTo>
                    <a:pt x="20190" y="9991"/>
                  </a:lnTo>
                  <a:lnTo>
                    <a:pt x="19869" y="9806"/>
                  </a:lnTo>
                  <a:close/>
                  <a:moveTo>
                    <a:pt x="20198" y="10380"/>
                  </a:moveTo>
                  <a:lnTo>
                    <a:pt x="20422" y="10248"/>
                  </a:lnTo>
                  <a:lnTo>
                    <a:pt x="20514" y="10196"/>
                  </a:lnTo>
                  <a:lnTo>
                    <a:pt x="20772" y="10345"/>
                  </a:lnTo>
                  <a:lnTo>
                    <a:pt x="20836" y="10380"/>
                  </a:lnTo>
                  <a:lnTo>
                    <a:pt x="20836" y="10749"/>
                  </a:lnTo>
                  <a:lnTo>
                    <a:pt x="20514" y="10934"/>
                  </a:lnTo>
                  <a:lnTo>
                    <a:pt x="20198" y="10749"/>
                  </a:lnTo>
                  <a:lnTo>
                    <a:pt x="20198" y="10380"/>
                  </a:lnTo>
                  <a:close/>
                  <a:moveTo>
                    <a:pt x="20514" y="10180"/>
                  </a:moveTo>
                  <a:lnTo>
                    <a:pt x="20514" y="10180"/>
                  </a:lnTo>
                  <a:lnTo>
                    <a:pt x="20514" y="10180"/>
                  </a:lnTo>
                  <a:lnTo>
                    <a:pt x="20410" y="10241"/>
                  </a:lnTo>
                  <a:lnTo>
                    <a:pt x="20198" y="10364"/>
                  </a:lnTo>
                  <a:lnTo>
                    <a:pt x="20198" y="10002"/>
                  </a:lnTo>
                  <a:lnTo>
                    <a:pt x="20257" y="9967"/>
                  </a:lnTo>
                  <a:lnTo>
                    <a:pt x="20517" y="9818"/>
                  </a:lnTo>
                  <a:lnTo>
                    <a:pt x="20543" y="9832"/>
                  </a:lnTo>
                  <a:lnTo>
                    <a:pt x="20836" y="10002"/>
                  </a:lnTo>
                  <a:lnTo>
                    <a:pt x="20836" y="10364"/>
                  </a:lnTo>
                  <a:lnTo>
                    <a:pt x="20514" y="10180"/>
                  </a:lnTo>
                  <a:close/>
                  <a:moveTo>
                    <a:pt x="20531" y="9809"/>
                  </a:moveTo>
                  <a:lnTo>
                    <a:pt x="20665" y="9731"/>
                  </a:lnTo>
                  <a:lnTo>
                    <a:pt x="20847" y="9627"/>
                  </a:lnTo>
                  <a:lnTo>
                    <a:pt x="20847" y="9627"/>
                  </a:lnTo>
                  <a:lnTo>
                    <a:pt x="20847" y="9258"/>
                  </a:lnTo>
                  <a:lnTo>
                    <a:pt x="21114" y="9411"/>
                  </a:lnTo>
                  <a:lnTo>
                    <a:pt x="21162" y="9440"/>
                  </a:lnTo>
                  <a:lnTo>
                    <a:pt x="21162" y="9806"/>
                  </a:lnTo>
                  <a:lnTo>
                    <a:pt x="20845" y="9991"/>
                  </a:lnTo>
                  <a:lnTo>
                    <a:pt x="20531" y="9809"/>
                  </a:lnTo>
                  <a:close/>
                  <a:moveTo>
                    <a:pt x="20847" y="10005"/>
                  </a:moveTo>
                  <a:lnTo>
                    <a:pt x="21162" y="9823"/>
                  </a:lnTo>
                  <a:lnTo>
                    <a:pt x="21162" y="10189"/>
                  </a:lnTo>
                  <a:lnTo>
                    <a:pt x="21162" y="10191"/>
                  </a:lnTo>
                  <a:lnTo>
                    <a:pt x="21426" y="10343"/>
                  </a:lnTo>
                  <a:lnTo>
                    <a:pt x="21481" y="10376"/>
                  </a:lnTo>
                  <a:lnTo>
                    <a:pt x="21166" y="10555"/>
                  </a:lnTo>
                  <a:lnTo>
                    <a:pt x="20854" y="10378"/>
                  </a:lnTo>
                  <a:lnTo>
                    <a:pt x="20847" y="10373"/>
                  </a:lnTo>
                  <a:lnTo>
                    <a:pt x="20847" y="10005"/>
                  </a:lnTo>
                  <a:close/>
                  <a:moveTo>
                    <a:pt x="21509" y="10376"/>
                  </a:moveTo>
                  <a:lnTo>
                    <a:pt x="21828" y="10191"/>
                  </a:lnTo>
                  <a:lnTo>
                    <a:pt x="21828" y="10189"/>
                  </a:lnTo>
                  <a:lnTo>
                    <a:pt x="21828" y="9823"/>
                  </a:lnTo>
                  <a:lnTo>
                    <a:pt x="22140" y="10005"/>
                  </a:lnTo>
                  <a:lnTo>
                    <a:pt x="22140" y="10373"/>
                  </a:lnTo>
                  <a:lnTo>
                    <a:pt x="22140" y="10373"/>
                  </a:lnTo>
                  <a:lnTo>
                    <a:pt x="22026" y="10440"/>
                  </a:lnTo>
                  <a:lnTo>
                    <a:pt x="21823" y="10555"/>
                  </a:lnTo>
                  <a:lnTo>
                    <a:pt x="21509" y="10376"/>
                  </a:lnTo>
                  <a:close/>
                  <a:moveTo>
                    <a:pt x="21828" y="9806"/>
                  </a:moveTo>
                  <a:lnTo>
                    <a:pt x="21828" y="9440"/>
                  </a:lnTo>
                  <a:lnTo>
                    <a:pt x="22064" y="9303"/>
                  </a:lnTo>
                  <a:lnTo>
                    <a:pt x="22140" y="9258"/>
                  </a:lnTo>
                  <a:lnTo>
                    <a:pt x="22140" y="9627"/>
                  </a:lnTo>
                  <a:lnTo>
                    <a:pt x="22140" y="9627"/>
                  </a:lnTo>
                  <a:lnTo>
                    <a:pt x="22213" y="9667"/>
                  </a:lnTo>
                  <a:lnTo>
                    <a:pt x="22459" y="9809"/>
                  </a:lnTo>
                  <a:lnTo>
                    <a:pt x="22145" y="9991"/>
                  </a:lnTo>
                  <a:lnTo>
                    <a:pt x="21828" y="9806"/>
                  </a:lnTo>
                  <a:close/>
                  <a:moveTo>
                    <a:pt x="22154" y="10380"/>
                  </a:moveTo>
                  <a:lnTo>
                    <a:pt x="22475" y="10196"/>
                  </a:lnTo>
                  <a:lnTo>
                    <a:pt x="22790" y="10380"/>
                  </a:lnTo>
                  <a:lnTo>
                    <a:pt x="22790" y="10749"/>
                  </a:lnTo>
                  <a:lnTo>
                    <a:pt x="22648" y="10832"/>
                  </a:lnTo>
                  <a:lnTo>
                    <a:pt x="22473" y="10934"/>
                  </a:lnTo>
                  <a:lnTo>
                    <a:pt x="22154" y="10749"/>
                  </a:lnTo>
                  <a:lnTo>
                    <a:pt x="22154" y="10380"/>
                  </a:lnTo>
                  <a:close/>
                  <a:moveTo>
                    <a:pt x="22475" y="10180"/>
                  </a:moveTo>
                  <a:lnTo>
                    <a:pt x="22475" y="10180"/>
                  </a:lnTo>
                  <a:lnTo>
                    <a:pt x="22473" y="10180"/>
                  </a:lnTo>
                  <a:lnTo>
                    <a:pt x="22241" y="10314"/>
                  </a:lnTo>
                  <a:lnTo>
                    <a:pt x="22156" y="10364"/>
                  </a:lnTo>
                  <a:lnTo>
                    <a:pt x="22156" y="10002"/>
                  </a:lnTo>
                  <a:lnTo>
                    <a:pt x="22355" y="9887"/>
                  </a:lnTo>
                  <a:lnTo>
                    <a:pt x="22473" y="9818"/>
                  </a:lnTo>
                  <a:lnTo>
                    <a:pt x="22601" y="9891"/>
                  </a:lnTo>
                  <a:lnTo>
                    <a:pt x="22790" y="10002"/>
                  </a:lnTo>
                  <a:lnTo>
                    <a:pt x="22790" y="10364"/>
                  </a:lnTo>
                  <a:lnTo>
                    <a:pt x="22475" y="10180"/>
                  </a:lnTo>
                  <a:close/>
                  <a:moveTo>
                    <a:pt x="22154" y="9617"/>
                  </a:moveTo>
                  <a:lnTo>
                    <a:pt x="22154" y="9251"/>
                  </a:lnTo>
                  <a:lnTo>
                    <a:pt x="22445" y="9083"/>
                  </a:lnTo>
                  <a:lnTo>
                    <a:pt x="22475" y="9066"/>
                  </a:lnTo>
                  <a:lnTo>
                    <a:pt x="22775" y="9239"/>
                  </a:lnTo>
                  <a:lnTo>
                    <a:pt x="22790" y="9248"/>
                  </a:lnTo>
                  <a:lnTo>
                    <a:pt x="22790" y="9617"/>
                  </a:lnTo>
                  <a:lnTo>
                    <a:pt x="22473" y="9801"/>
                  </a:lnTo>
                  <a:lnTo>
                    <a:pt x="22154" y="9617"/>
                  </a:lnTo>
                  <a:close/>
                  <a:moveTo>
                    <a:pt x="22475" y="9050"/>
                  </a:moveTo>
                  <a:lnTo>
                    <a:pt x="22475" y="9050"/>
                  </a:lnTo>
                  <a:lnTo>
                    <a:pt x="22473" y="9050"/>
                  </a:lnTo>
                  <a:lnTo>
                    <a:pt x="22156" y="9234"/>
                  </a:lnTo>
                  <a:lnTo>
                    <a:pt x="22156" y="8870"/>
                  </a:lnTo>
                  <a:lnTo>
                    <a:pt x="22367" y="8750"/>
                  </a:lnTo>
                  <a:lnTo>
                    <a:pt x="22473" y="8688"/>
                  </a:lnTo>
                  <a:lnTo>
                    <a:pt x="22768" y="8858"/>
                  </a:lnTo>
                  <a:lnTo>
                    <a:pt x="22790" y="8870"/>
                  </a:lnTo>
                  <a:lnTo>
                    <a:pt x="22790" y="9232"/>
                  </a:lnTo>
                  <a:lnTo>
                    <a:pt x="22475" y="9050"/>
                  </a:lnTo>
                  <a:close/>
                  <a:moveTo>
                    <a:pt x="22473" y="8672"/>
                  </a:moveTo>
                  <a:lnTo>
                    <a:pt x="22154" y="8487"/>
                  </a:lnTo>
                  <a:lnTo>
                    <a:pt x="22154" y="8121"/>
                  </a:lnTo>
                  <a:lnTo>
                    <a:pt x="22156" y="8121"/>
                  </a:lnTo>
                  <a:lnTo>
                    <a:pt x="22156" y="8119"/>
                  </a:lnTo>
                  <a:lnTo>
                    <a:pt x="22397" y="7979"/>
                  </a:lnTo>
                  <a:lnTo>
                    <a:pt x="22475" y="7934"/>
                  </a:lnTo>
                  <a:lnTo>
                    <a:pt x="22790" y="8119"/>
                  </a:lnTo>
                  <a:lnTo>
                    <a:pt x="22790" y="8487"/>
                  </a:lnTo>
                  <a:lnTo>
                    <a:pt x="22648" y="8570"/>
                  </a:lnTo>
                  <a:lnTo>
                    <a:pt x="22473" y="8672"/>
                  </a:lnTo>
                  <a:close/>
                  <a:moveTo>
                    <a:pt x="22475" y="7920"/>
                  </a:moveTo>
                  <a:lnTo>
                    <a:pt x="22475" y="7923"/>
                  </a:lnTo>
                  <a:lnTo>
                    <a:pt x="22473" y="7920"/>
                  </a:lnTo>
                  <a:lnTo>
                    <a:pt x="22423" y="7951"/>
                  </a:lnTo>
                  <a:lnTo>
                    <a:pt x="22156" y="8102"/>
                  </a:lnTo>
                  <a:lnTo>
                    <a:pt x="22156" y="7743"/>
                  </a:lnTo>
                  <a:lnTo>
                    <a:pt x="22315" y="7651"/>
                  </a:lnTo>
                  <a:lnTo>
                    <a:pt x="22473" y="7559"/>
                  </a:lnTo>
                  <a:lnTo>
                    <a:pt x="22674" y="7674"/>
                  </a:lnTo>
                  <a:lnTo>
                    <a:pt x="22790" y="7743"/>
                  </a:lnTo>
                  <a:lnTo>
                    <a:pt x="22790" y="8102"/>
                  </a:lnTo>
                  <a:lnTo>
                    <a:pt x="22475" y="7920"/>
                  </a:lnTo>
                  <a:close/>
                  <a:moveTo>
                    <a:pt x="22473" y="7542"/>
                  </a:moveTo>
                  <a:lnTo>
                    <a:pt x="22154" y="7358"/>
                  </a:lnTo>
                  <a:lnTo>
                    <a:pt x="22154" y="6989"/>
                  </a:lnTo>
                  <a:lnTo>
                    <a:pt x="22397" y="6850"/>
                  </a:lnTo>
                  <a:lnTo>
                    <a:pt x="22475" y="6805"/>
                  </a:lnTo>
                  <a:lnTo>
                    <a:pt x="22790" y="6989"/>
                  </a:lnTo>
                  <a:lnTo>
                    <a:pt x="22790" y="7358"/>
                  </a:lnTo>
                  <a:lnTo>
                    <a:pt x="22615" y="7459"/>
                  </a:lnTo>
                  <a:lnTo>
                    <a:pt x="22473" y="7542"/>
                  </a:lnTo>
                  <a:close/>
                  <a:moveTo>
                    <a:pt x="22475" y="6788"/>
                  </a:moveTo>
                  <a:lnTo>
                    <a:pt x="22475" y="6790"/>
                  </a:lnTo>
                  <a:lnTo>
                    <a:pt x="22473" y="6788"/>
                  </a:lnTo>
                  <a:lnTo>
                    <a:pt x="22367" y="6852"/>
                  </a:lnTo>
                  <a:lnTo>
                    <a:pt x="22156" y="6972"/>
                  </a:lnTo>
                  <a:lnTo>
                    <a:pt x="22156" y="6609"/>
                  </a:lnTo>
                  <a:lnTo>
                    <a:pt x="22473" y="6427"/>
                  </a:lnTo>
                  <a:lnTo>
                    <a:pt x="22473" y="6429"/>
                  </a:lnTo>
                  <a:lnTo>
                    <a:pt x="22475" y="6427"/>
                  </a:lnTo>
                  <a:lnTo>
                    <a:pt x="22790" y="6611"/>
                  </a:lnTo>
                  <a:lnTo>
                    <a:pt x="22790" y="6972"/>
                  </a:lnTo>
                  <a:lnTo>
                    <a:pt x="22475" y="6788"/>
                  </a:lnTo>
                  <a:close/>
                  <a:moveTo>
                    <a:pt x="22473" y="6410"/>
                  </a:moveTo>
                  <a:lnTo>
                    <a:pt x="22473" y="6410"/>
                  </a:lnTo>
                  <a:lnTo>
                    <a:pt x="22473" y="6412"/>
                  </a:lnTo>
                  <a:lnTo>
                    <a:pt x="22154" y="6228"/>
                  </a:lnTo>
                  <a:lnTo>
                    <a:pt x="22154" y="5859"/>
                  </a:lnTo>
                  <a:lnTo>
                    <a:pt x="22156" y="5859"/>
                  </a:lnTo>
                  <a:lnTo>
                    <a:pt x="22156" y="5859"/>
                  </a:lnTo>
                  <a:lnTo>
                    <a:pt x="22397" y="5720"/>
                  </a:lnTo>
                  <a:lnTo>
                    <a:pt x="22475" y="5675"/>
                  </a:lnTo>
                  <a:lnTo>
                    <a:pt x="22790" y="5859"/>
                  </a:lnTo>
                  <a:lnTo>
                    <a:pt x="22790" y="6228"/>
                  </a:lnTo>
                  <a:lnTo>
                    <a:pt x="22473" y="6410"/>
                  </a:lnTo>
                  <a:close/>
                  <a:moveTo>
                    <a:pt x="22475" y="5661"/>
                  </a:moveTo>
                  <a:lnTo>
                    <a:pt x="22475" y="5661"/>
                  </a:lnTo>
                  <a:lnTo>
                    <a:pt x="22473" y="5661"/>
                  </a:lnTo>
                  <a:lnTo>
                    <a:pt x="22367" y="5722"/>
                  </a:lnTo>
                  <a:lnTo>
                    <a:pt x="22156" y="5843"/>
                  </a:lnTo>
                  <a:lnTo>
                    <a:pt x="22156" y="5479"/>
                  </a:lnTo>
                  <a:lnTo>
                    <a:pt x="22315" y="5387"/>
                  </a:lnTo>
                  <a:lnTo>
                    <a:pt x="22473" y="5294"/>
                  </a:lnTo>
                  <a:lnTo>
                    <a:pt x="22622" y="5382"/>
                  </a:lnTo>
                  <a:lnTo>
                    <a:pt x="22790" y="5481"/>
                  </a:lnTo>
                  <a:lnTo>
                    <a:pt x="22790" y="5843"/>
                  </a:lnTo>
                  <a:lnTo>
                    <a:pt x="22475" y="5661"/>
                  </a:lnTo>
                  <a:close/>
                  <a:moveTo>
                    <a:pt x="22154" y="5096"/>
                  </a:moveTo>
                  <a:lnTo>
                    <a:pt x="22154" y="4730"/>
                  </a:lnTo>
                  <a:lnTo>
                    <a:pt x="22156" y="4730"/>
                  </a:lnTo>
                  <a:lnTo>
                    <a:pt x="22156" y="4727"/>
                  </a:lnTo>
                  <a:lnTo>
                    <a:pt x="22419" y="4574"/>
                  </a:lnTo>
                  <a:lnTo>
                    <a:pt x="22475" y="4543"/>
                  </a:lnTo>
                  <a:lnTo>
                    <a:pt x="22790" y="4727"/>
                  </a:lnTo>
                  <a:lnTo>
                    <a:pt x="22790" y="5096"/>
                  </a:lnTo>
                  <a:lnTo>
                    <a:pt x="22556" y="5233"/>
                  </a:lnTo>
                  <a:lnTo>
                    <a:pt x="22473" y="5280"/>
                  </a:lnTo>
                  <a:lnTo>
                    <a:pt x="22154" y="5096"/>
                  </a:lnTo>
                  <a:close/>
                  <a:moveTo>
                    <a:pt x="22475" y="4531"/>
                  </a:moveTo>
                  <a:lnTo>
                    <a:pt x="22475" y="4531"/>
                  </a:lnTo>
                  <a:lnTo>
                    <a:pt x="22473" y="4531"/>
                  </a:lnTo>
                  <a:lnTo>
                    <a:pt x="22423" y="4559"/>
                  </a:lnTo>
                  <a:lnTo>
                    <a:pt x="22156" y="4711"/>
                  </a:lnTo>
                  <a:lnTo>
                    <a:pt x="22156" y="4349"/>
                  </a:lnTo>
                  <a:lnTo>
                    <a:pt x="22272" y="4283"/>
                  </a:lnTo>
                  <a:lnTo>
                    <a:pt x="22473" y="4165"/>
                  </a:lnTo>
                  <a:lnTo>
                    <a:pt x="22551" y="4210"/>
                  </a:lnTo>
                  <a:lnTo>
                    <a:pt x="22790" y="4349"/>
                  </a:lnTo>
                  <a:lnTo>
                    <a:pt x="22790" y="4713"/>
                  </a:lnTo>
                  <a:lnTo>
                    <a:pt x="22475" y="4531"/>
                  </a:lnTo>
                  <a:close/>
                  <a:moveTo>
                    <a:pt x="22473" y="4151"/>
                  </a:moveTo>
                  <a:lnTo>
                    <a:pt x="22473" y="4151"/>
                  </a:lnTo>
                  <a:lnTo>
                    <a:pt x="22154" y="3966"/>
                  </a:lnTo>
                  <a:lnTo>
                    <a:pt x="22154" y="3600"/>
                  </a:lnTo>
                  <a:lnTo>
                    <a:pt x="22156" y="3600"/>
                  </a:lnTo>
                  <a:lnTo>
                    <a:pt x="22156" y="3598"/>
                  </a:lnTo>
                  <a:lnTo>
                    <a:pt x="22345" y="3486"/>
                  </a:lnTo>
                  <a:lnTo>
                    <a:pt x="22475" y="3413"/>
                  </a:lnTo>
                  <a:lnTo>
                    <a:pt x="22790" y="3598"/>
                  </a:lnTo>
                  <a:lnTo>
                    <a:pt x="22790" y="3966"/>
                  </a:lnTo>
                  <a:lnTo>
                    <a:pt x="22556" y="4103"/>
                  </a:lnTo>
                  <a:lnTo>
                    <a:pt x="22475" y="4151"/>
                  </a:lnTo>
                  <a:lnTo>
                    <a:pt x="22473" y="4151"/>
                  </a:lnTo>
                  <a:close/>
                  <a:moveTo>
                    <a:pt x="22475" y="3401"/>
                  </a:moveTo>
                  <a:lnTo>
                    <a:pt x="22475" y="3401"/>
                  </a:lnTo>
                  <a:lnTo>
                    <a:pt x="22473" y="3401"/>
                  </a:lnTo>
                  <a:lnTo>
                    <a:pt x="22423" y="3432"/>
                  </a:lnTo>
                  <a:lnTo>
                    <a:pt x="22156" y="3583"/>
                  </a:lnTo>
                  <a:lnTo>
                    <a:pt x="22156" y="3219"/>
                  </a:lnTo>
                  <a:lnTo>
                    <a:pt x="22473" y="3035"/>
                  </a:lnTo>
                  <a:lnTo>
                    <a:pt x="22790" y="3219"/>
                  </a:lnTo>
                  <a:lnTo>
                    <a:pt x="22790" y="3583"/>
                  </a:lnTo>
                  <a:lnTo>
                    <a:pt x="22475" y="3401"/>
                  </a:lnTo>
                  <a:close/>
                  <a:moveTo>
                    <a:pt x="22140" y="3222"/>
                  </a:moveTo>
                  <a:lnTo>
                    <a:pt x="22140" y="3590"/>
                  </a:lnTo>
                  <a:lnTo>
                    <a:pt x="22140" y="3590"/>
                  </a:lnTo>
                  <a:lnTo>
                    <a:pt x="21882" y="3742"/>
                  </a:lnTo>
                  <a:lnTo>
                    <a:pt x="21826" y="3775"/>
                  </a:lnTo>
                  <a:lnTo>
                    <a:pt x="21507" y="3593"/>
                  </a:lnTo>
                  <a:lnTo>
                    <a:pt x="21828" y="3411"/>
                  </a:lnTo>
                  <a:lnTo>
                    <a:pt x="21828" y="3408"/>
                  </a:lnTo>
                  <a:lnTo>
                    <a:pt x="21828" y="3042"/>
                  </a:lnTo>
                  <a:lnTo>
                    <a:pt x="22140" y="3222"/>
                  </a:lnTo>
                  <a:close/>
                  <a:moveTo>
                    <a:pt x="21162" y="3026"/>
                  </a:moveTo>
                  <a:lnTo>
                    <a:pt x="21062" y="3085"/>
                  </a:lnTo>
                  <a:lnTo>
                    <a:pt x="20843" y="3210"/>
                  </a:lnTo>
                  <a:lnTo>
                    <a:pt x="20528" y="3028"/>
                  </a:lnTo>
                  <a:lnTo>
                    <a:pt x="20847" y="2844"/>
                  </a:lnTo>
                  <a:lnTo>
                    <a:pt x="20847" y="2844"/>
                  </a:lnTo>
                  <a:lnTo>
                    <a:pt x="20847" y="2475"/>
                  </a:lnTo>
                  <a:lnTo>
                    <a:pt x="21162" y="2657"/>
                  </a:lnTo>
                  <a:lnTo>
                    <a:pt x="21162" y="3026"/>
                  </a:lnTo>
                  <a:close/>
                  <a:moveTo>
                    <a:pt x="20836" y="2451"/>
                  </a:moveTo>
                  <a:lnTo>
                    <a:pt x="20514" y="2267"/>
                  </a:lnTo>
                  <a:lnTo>
                    <a:pt x="20514" y="2267"/>
                  </a:lnTo>
                  <a:lnTo>
                    <a:pt x="20514" y="2267"/>
                  </a:lnTo>
                  <a:lnTo>
                    <a:pt x="20410" y="2328"/>
                  </a:lnTo>
                  <a:lnTo>
                    <a:pt x="20198" y="2451"/>
                  </a:lnTo>
                  <a:lnTo>
                    <a:pt x="20198" y="2092"/>
                  </a:lnTo>
                  <a:lnTo>
                    <a:pt x="20356" y="1998"/>
                  </a:lnTo>
                  <a:lnTo>
                    <a:pt x="20517" y="1905"/>
                  </a:lnTo>
                  <a:lnTo>
                    <a:pt x="20836" y="2092"/>
                  </a:lnTo>
                  <a:lnTo>
                    <a:pt x="20836" y="2451"/>
                  </a:lnTo>
                  <a:close/>
                  <a:moveTo>
                    <a:pt x="20387" y="2357"/>
                  </a:moveTo>
                  <a:lnTo>
                    <a:pt x="20514" y="2284"/>
                  </a:lnTo>
                  <a:lnTo>
                    <a:pt x="20836" y="2468"/>
                  </a:lnTo>
                  <a:lnTo>
                    <a:pt x="20836" y="2837"/>
                  </a:lnTo>
                  <a:lnTo>
                    <a:pt x="20517" y="3021"/>
                  </a:lnTo>
                  <a:lnTo>
                    <a:pt x="20318" y="2907"/>
                  </a:lnTo>
                  <a:lnTo>
                    <a:pt x="20198" y="2837"/>
                  </a:lnTo>
                  <a:lnTo>
                    <a:pt x="20198" y="2468"/>
                  </a:lnTo>
                  <a:lnTo>
                    <a:pt x="20387" y="2357"/>
                  </a:lnTo>
                  <a:close/>
                  <a:moveTo>
                    <a:pt x="20181" y="3224"/>
                  </a:moveTo>
                  <a:lnTo>
                    <a:pt x="20181" y="3590"/>
                  </a:lnTo>
                  <a:lnTo>
                    <a:pt x="19968" y="3716"/>
                  </a:lnTo>
                  <a:lnTo>
                    <a:pt x="19867" y="3775"/>
                  </a:lnTo>
                  <a:lnTo>
                    <a:pt x="19621" y="3635"/>
                  </a:lnTo>
                  <a:lnTo>
                    <a:pt x="19550" y="3593"/>
                  </a:lnTo>
                  <a:lnTo>
                    <a:pt x="19869" y="3411"/>
                  </a:lnTo>
                  <a:lnTo>
                    <a:pt x="19869" y="3408"/>
                  </a:lnTo>
                  <a:lnTo>
                    <a:pt x="19869" y="3042"/>
                  </a:lnTo>
                  <a:lnTo>
                    <a:pt x="20181" y="3224"/>
                  </a:lnTo>
                  <a:close/>
                  <a:moveTo>
                    <a:pt x="19536" y="2851"/>
                  </a:moveTo>
                  <a:lnTo>
                    <a:pt x="19855" y="3035"/>
                  </a:lnTo>
                  <a:lnTo>
                    <a:pt x="19855" y="3401"/>
                  </a:lnTo>
                  <a:lnTo>
                    <a:pt x="19763" y="3456"/>
                  </a:lnTo>
                  <a:lnTo>
                    <a:pt x="19536" y="3586"/>
                  </a:lnTo>
                  <a:lnTo>
                    <a:pt x="19430" y="3524"/>
                  </a:lnTo>
                  <a:lnTo>
                    <a:pt x="19217" y="3401"/>
                  </a:lnTo>
                  <a:lnTo>
                    <a:pt x="19217" y="3035"/>
                  </a:lnTo>
                  <a:lnTo>
                    <a:pt x="19536" y="2851"/>
                  </a:lnTo>
                  <a:close/>
                  <a:moveTo>
                    <a:pt x="19205" y="3026"/>
                  </a:moveTo>
                  <a:lnTo>
                    <a:pt x="19141" y="3063"/>
                  </a:lnTo>
                  <a:lnTo>
                    <a:pt x="18884" y="3210"/>
                  </a:lnTo>
                  <a:lnTo>
                    <a:pt x="18834" y="3182"/>
                  </a:lnTo>
                  <a:lnTo>
                    <a:pt x="18572" y="3028"/>
                  </a:lnTo>
                  <a:lnTo>
                    <a:pt x="18889" y="2844"/>
                  </a:lnTo>
                  <a:lnTo>
                    <a:pt x="18889" y="2844"/>
                  </a:lnTo>
                  <a:lnTo>
                    <a:pt x="18889" y="2473"/>
                  </a:lnTo>
                  <a:lnTo>
                    <a:pt x="19042" y="2562"/>
                  </a:lnTo>
                  <a:lnTo>
                    <a:pt x="19205" y="2657"/>
                  </a:lnTo>
                  <a:lnTo>
                    <a:pt x="19205" y="3026"/>
                  </a:lnTo>
                  <a:close/>
                  <a:moveTo>
                    <a:pt x="18877" y="2451"/>
                  </a:moveTo>
                  <a:lnTo>
                    <a:pt x="18603" y="2293"/>
                  </a:lnTo>
                  <a:lnTo>
                    <a:pt x="18560" y="2267"/>
                  </a:lnTo>
                  <a:lnTo>
                    <a:pt x="18560" y="2267"/>
                  </a:lnTo>
                  <a:lnTo>
                    <a:pt x="18560" y="2267"/>
                  </a:lnTo>
                  <a:lnTo>
                    <a:pt x="18241" y="2451"/>
                  </a:lnTo>
                  <a:lnTo>
                    <a:pt x="18241" y="2090"/>
                  </a:lnTo>
                  <a:lnTo>
                    <a:pt x="18418" y="1986"/>
                  </a:lnTo>
                  <a:lnTo>
                    <a:pt x="18558" y="1905"/>
                  </a:lnTo>
                  <a:lnTo>
                    <a:pt x="18674" y="1972"/>
                  </a:lnTo>
                  <a:lnTo>
                    <a:pt x="18877" y="2092"/>
                  </a:lnTo>
                  <a:lnTo>
                    <a:pt x="18877" y="2451"/>
                  </a:lnTo>
                  <a:close/>
                  <a:moveTo>
                    <a:pt x="18560" y="2284"/>
                  </a:moveTo>
                  <a:lnTo>
                    <a:pt x="18584" y="2295"/>
                  </a:lnTo>
                  <a:lnTo>
                    <a:pt x="18877" y="2468"/>
                  </a:lnTo>
                  <a:lnTo>
                    <a:pt x="18877" y="2837"/>
                  </a:lnTo>
                  <a:lnTo>
                    <a:pt x="18714" y="2931"/>
                  </a:lnTo>
                  <a:lnTo>
                    <a:pt x="18560" y="3021"/>
                  </a:lnTo>
                  <a:lnTo>
                    <a:pt x="18560" y="3021"/>
                  </a:lnTo>
                  <a:lnTo>
                    <a:pt x="18558" y="3021"/>
                  </a:lnTo>
                  <a:lnTo>
                    <a:pt x="18239" y="2837"/>
                  </a:lnTo>
                  <a:lnTo>
                    <a:pt x="18239" y="2468"/>
                  </a:lnTo>
                  <a:lnTo>
                    <a:pt x="18241" y="2468"/>
                  </a:lnTo>
                  <a:lnTo>
                    <a:pt x="18241" y="2468"/>
                  </a:lnTo>
                  <a:lnTo>
                    <a:pt x="18560" y="2284"/>
                  </a:lnTo>
                  <a:close/>
                  <a:moveTo>
                    <a:pt x="18227" y="3222"/>
                  </a:moveTo>
                  <a:lnTo>
                    <a:pt x="18227" y="3590"/>
                  </a:lnTo>
                  <a:lnTo>
                    <a:pt x="18227" y="3590"/>
                  </a:lnTo>
                  <a:lnTo>
                    <a:pt x="17967" y="3742"/>
                  </a:lnTo>
                  <a:lnTo>
                    <a:pt x="17910" y="3775"/>
                  </a:lnTo>
                  <a:lnTo>
                    <a:pt x="17594" y="3593"/>
                  </a:lnTo>
                  <a:lnTo>
                    <a:pt x="17913" y="3411"/>
                  </a:lnTo>
                  <a:lnTo>
                    <a:pt x="17913" y="3408"/>
                  </a:lnTo>
                  <a:lnTo>
                    <a:pt x="17913" y="3042"/>
                  </a:lnTo>
                  <a:lnTo>
                    <a:pt x="18227" y="3222"/>
                  </a:lnTo>
                  <a:close/>
                  <a:moveTo>
                    <a:pt x="17246" y="3026"/>
                  </a:moveTo>
                  <a:lnTo>
                    <a:pt x="17147" y="3085"/>
                  </a:lnTo>
                  <a:lnTo>
                    <a:pt x="16930" y="3210"/>
                  </a:lnTo>
                  <a:lnTo>
                    <a:pt x="16613" y="3028"/>
                  </a:lnTo>
                  <a:lnTo>
                    <a:pt x="16934" y="2844"/>
                  </a:lnTo>
                  <a:lnTo>
                    <a:pt x="16934" y="2844"/>
                  </a:lnTo>
                  <a:lnTo>
                    <a:pt x="16934" y="2475"/>
                  </a:lnTo>
                  <a:lnTo>
                    <a:pt x="17246" y="2657"/>
                  </a:lnTo>
                  <a:lnTo>
                    <a:pt x="17246" y="3026"/>
                  </a:lnTo>
                  <a:close/>
                  <a:moveTo>
                    <a:pt x="16923" y="2451"/>
                  </a:moveTo>
                  <a:lnTo>
                    <a:pt x="16601" y="2267"/>
                  </a:lnTo>
                  <a:lnTo>
                    <a:pt x="16601" y="2267"/>
                  </a:lnTo>
                  <a:lnTo>
                    <a:pt x="16599" y="2267"/>
                  </a:lnTo>
                  <a:lnTo>
                    <a:pt x="16495" y="2328"/>
                  </a:lnTo>
                  <a:lnTo>
                    <a:pt x="16282" y="2451"/>
                  </a:lnTo>
                  <a:lnTo>
                    <a:pt x="16282" y="2092"/>
                  </a:lnTo>
                  <a:lnTo>
                    <a:pt x="16443" y="1998"/>
                  </a:lnTo>
                  <a:lnTo>
                    <a:pt x="16601" y="1905"/>
                  </a:lnTo>
                  <a:lnTo>
                    <a:pt x="16923" y="2092"/>
                  </a:lnTo>
                  <a:lnTo>
                    <a:pt x="16923" y="2451"/>
                  </a:lnTo>
                  <a:close/>
                  <a:moveTo>
                    <a:pt x="16474" y="2357"/>
                  </a:moveTo>
                  <a:lnTo>
                    <a:pt x="16601" y="2284"/>
                  </a:lnTo>
                  <a:lnTo>
                    <a:pt x="16923" y="2468"/>
                  </a:lnTo>
                  <a:lnTo>
                    <a:pt x="16923" y="2837"/>
                  </a:lnTo>
                  <a:lnTo>
                    <a:pt x="16601" y="3021"/>
                  </a:lnTo>
                  <a:lnTo>
                    <a:pt x="16405" y="2907"/>
                  </a:lnTo>
                  <a:lnTo>
                    <a:pt x="16282" y="2837"/>
                  </a:lnTo>
                  <a:lnTo>
                    <a:pt x="16282" y="2468"/>
                  </a:lnTo>
                  <a:lnTo>
                    <a:pt x="16474" y="2357"/>
                  </a:lnTo>
                  <a:close/>
                  <a:moveTo>
                    <a:pt x="16271" y="3224"/>
                  </a:moveTo>
                  <a:lnTo>
                    <a:pt x="16271" y="3590"/>
                  </a:lnTo>
                  <a:lnTo>
                    <a:pt x="16126" y="3676"/>
                  </a:lnTo>
                  <a:lnTo>
                    <a:pt x="15952" y="3775"/>
                  </a:lnTo>
                  <a:lnTo>
                    <a:pt x="15635" y="3593"/>
                  </a:lnTo>
                  <a:lnTo>
                    <a:pt x="15647" y="3588"/>
                  </a:lnTo>
                  <a:lnTo>
                    <a:pt x="15954" y="3411"/>
                  </a:lnTo>
                  <a:lnTo>
                    <a:pt x="15954" y="3408"/>
                  </a:lnTo>
                  <a:lnTo>
                    <a:pt x="15954" y="3040"/>
                  </a:lnTo>
                  <a:lnTo>
                    <a:pt x="16271" y="3224"/>
                  </a:lnTo>
                  <a:close/>
                  <a:moveTo>
                    <a:pt x="15623" y="2851"/>
                  </a:moveTo>
                  <a:lnTo>
                    <a:pt x="15940" y="3033"/>
                  </a:lnTo>
                  <a:lnTo>
                    <a:pt x="15940" y="3401"/>
                  </a:lnTo>
                  <a:lnTo>
                    <a:pt x="15789" y="3491"/>
                  </a:lnTo>
                  <a:lnTo>
                    <a:pt x="15623" y="3583"/>
                  </a:lnTo>
                  <a:lnTo>
                    <a:pt x="15396" y="3456"/>
                  </a:lnTo>
                  <a:lnTo>
                    <a:pt x="15304" y="3401"/>
                  </a:lnTo>
                  <a:lnTo>
                    <a:pt x="15304" y="3035"/>
                  </a:lnTo>
                  <a:lnTo>
                    <a:pt x="15623" y="2851"/>
                  </a:lnTo>
                  <a:close/>
                  <a:moveTo>
                    <a:pt x="15292" y="3026"/>
                  </a:moveTo>
                  <a:lnTo>
                    <a:pt x="14971" y="3210"/>
                  </a:lnTo>
                  <a:lnTo>
                    <a:pt x="14919" y="3182"/>
                  </a:lnTo>
                  <a:lnTo>
                    <a:pt x="14657" y="3028"/>
                  </a:lnTo>
                  <a:lnTo>
                    <a:pt x="14801" y="2943"/>
                  </a:lnTo>
                  <a:lnTo>
                    <a:pt x="14976" y="2844"/>
                  </a:lnTo>
                  <a:lnTo>
                    <a:pt x="14976" y="2844"/>
                  </a:lnTo>
                  <a:lnTo>
                    <a:pt x="14976" y="2473"/>
                  </a:lnTo>
                  <a:lnTo>
                    <a:pt x="15127" y="2562"/>
                  </a:lnTo>
                  <a:lnTo>
                    <a:pt x="15292" y="2657"/>
                  </a:lnTo>
                  <a:lnTo>
                    <a:pt x="15292" y="3026"/>
                  </a:lnTo>
                  <a:close/>
                  <a:moveTo>
                    <a:pt x="14962" y="2451"/>
                  </a:moveTo>
                  <a:lnTo>
                    <a:pt x="14690" y="2293"/>
                  </a:lnTo>
                  <a:lnTo>
                    <a:pt x="14645" y="2267"/>
                  </a:lnTo>
                  <a:lnTo>
                    <a:pt x="14645" y="2267"/>
                  </a:lnTo>
                  <a:lnTo>
                    <a:pt x="14645" y="2267"/>
                  </a:lnTo>
                  <a:lnTo>
                    <a:pt x="14326" y="2454"/>
                  </a:lnTo>
                  <a:lnTo>
                    <a:pt x="14326" y="2092"/>
                  </a:lnTo>
                  <a:lnTo>
                    <a:pt x="14638" y="1910"/>
                  </a:lnTo>
                  <a:lnTo>
                    <a:pt x="14643" y="1905"/>
                  </a:lnTo>
                  <a:lnTo>
                    <a:pt x="14761" y="1972"/>
                  </a:lnTo>
                  <a:lnTo>
                    <a:pt x="14962" y="2092"/>
                  </a:lnTo>
                  <a:lnTo>
                    <a:pt x="14962" y="2451"/>
                  </a:lnTo>
                  <a:close/>
                  <a:moveTo>
                    <a:pt x="14645" y="2284"/>
                  </a:moveTo>
                  <a:lnTo>
                    <a:pt x="14669" y="2295"/>
                  </a:lnTo>
                  <a:lnTo>
                    <a:pt x="14962" y="2468"/>
                  </a:lnTo>
                  <a:lnTo>
                    <a:pt x="14962" y="2837"/>
                  </a:lnTo>
                  <a:lnTo>
                    <a:pt x="14884" y="2881"/>
                  </a:lnTo>
                  <a:lnTo>
                    <a:pt x="14645" y="3021"/>
                  </a:lnTo>
                  <a:lnTo>
                    <a:pt x="14645" y="3021"/>
                  </a:lnTo>
                  <a:lnTo>
                    <a:pt x="14643" y="3021"/>
                  </a:lnTo>
                  <a:lnTo>
                    <a:pt x="14326" y="2837"/>
                  </a:lnTo>
                  <a:lnTo>
                    <a:pt x="14326" y="2468"/>
                  </a:lnTo>
                  <a:lnTo>
                    <a:pt x="14645" y="2284"/>
                  </a:lnTo>
                  <a:close/>
                  <a:moveTo>
                    <a:pt x="14309" y="3224"/>
                  </a:moveTo>
                  <a:lnTo>
                    <a:pt x="14309" y="3590"/>
                  </a:lnTo>
                  <a:lnTo>
                    <a:pt x="13995" y="3775"/>
                  </a:lnTo>
                  <a:lnTo>
                    <a:pt x="13678" y="3593"/>
                  </a:lnTo>
                  <a:lnTo>
                    <a:pt x="13997" y="3411"/>
                  </a:lnTo>
                  <a:lnTo>
                    <a:pt x="13997" y="3042"/>
                  </a:lnTo>
                  <a:lnTo>
                    <a:pt x="14309" y="3224"/>
                  </a:lnTo>
                  <a:close/>
                  <a:moveTo>
                    <a:pt x="13664" y="2851"/>
                  </a:moveTo>
                  <a:lnTo>
                    <a:pt x="13986" y="3035"/>
                  </a:lnTo>
                  <a:lnTo>
                    <a:pt x="13986" y="3401"/>
                  </a:lnTo>
                  <a:lnTo>
                    <a:pt x="13901" y="3451"/>
                  </a:lnTo>
                  <a:lnTo>
                    <a:pt x="13664" y="3583"/>
                  </a:lnTo>
                  <a:lnTo>
                    <a:pt x="13437" y="3456"/>
                  </a:lnTo>
                  <a:lnTo>
                    <a:pt x="13345" y="3401"/>
                  </a:lnTo>
                  <a:lnTo>
                    <a:pt x="13345" y="3035"/>
                  </a:lnTo>
                  <a:lnTo>
                    <a:pt x="13664" y="2851"/>
                  </a:lnTo>
                  <a:close/>
                  <a:moveTo>
                    <a:pt x="13334" y="3026"/>
                  </a:moveTo>
                  <a:lnTo>
                    <a:pt x="13232" y="3085"/>
                  </a:lnTo>
                  <a:lnTo>
                    <a:pt x="13015" y="3210"/>
                  </a:lnTo>
                  <a:lnTo>
                    <a:pt x="12698" y="3028"/>
                  </a:lnTo>
                  <a:lnTo>
                    <a:pt x="13019" y="2844"/>
                  </a:lnTo>
                  <a:lnTo>
                    <a:pt x="13019" y="2844"/>
                  </a:lnTo>
                  <a:lnTo>
                    <a:pt x="13019" y="2475"/>
                  </a:lnTo>
                  <a:lnTo>
                    <a:pt x="13334" y="2657"/>
                  </a:lnTo>
                  <a:lnTo>
                    <a:pt x="13334" y="3026"/>
                  </a:lnTo>
                  <a:close/>
                  <a:moveTo>
                    <a:pt x="13007" y="2451"/>
                  </a:moveTo>
                  <a:lnTo>
                    <a:pt x="12686" y="2267"/>
                  </a:lnTo>
                  <a:lnTo>
                    <a:pt x="12686" y="2267"/>
                  </a:lnTo>
                  <a:lnTo>
                    <a:pt x="12686" y="2267"/>
                  </a:lnTo>
                  <a:lnTo>
                    <a:pt x="12672" y="2274"/>
                  </a:lnTo>
                  <a:lnTo>
                    <a:pt x="12367" y="2451"/>
                  </a:lnTo>
                  <a:lnTo>
                    <a:pt x="12367" y="2092"/>
                  </a:lnTo>
                  <a:lnTo>
                    <a:pt x="12589" y="1962"/>
                  </a:lnTo>
                  <a:lnTo>
                    <a:pt x="12686" y="1905"/>
                  </a:lnTo>
                  <a:lnTo>
                    <a:pt x="13007" y="2092"/>
                  </a:lnTo>
                  <a:lnTo>
                    <a:pt x="13007" y="2451"/>
                  </a:lnTo>
                  <a:close/>
                  <a:moveTo>
                    <a:pt x="12670" y="2293"/>
                  </a:moveTo>
                  <a:lnTo>
                    <a:pt x="12686" y="2284"/>
                  </a:lnTo>
                  <a:lnTo>
                    <a:pt x="13007" y="2468"/>
                  </a:lnTo>
                  <a:lnTo>
                    <a:pt x="13007" y="2837"/>
                  </a:lnTo>
                  <a:lnTo>
                    <a:pt x="12686" y="3021"/>
                  </a:lnTo>
                  <a:lnTo>
                    <a:pt x="12490" y="2907"/>
                  </a:lnTo>
                  <a:lnTo>
                    <a:pt x="12367" y="2837"/>
                  </a:lnTo>
                  <a:lnTo>
                    <a:pt x="12367" y="2468"/>
                  </a:lnTo>
                  <a:lnTo>
                    <a:pt x="12670" y="2293"/>
                  </a:lnTo>
                  <a:close/>
                  <a:moveTo>
                    <a:pt x="12353" y="3224"/>
                  </a:moveTo>
                  <a:lnTo>
                    <a:pt x="12353" y="3590"/>
                  </a:lnTo>
                  <a:lnTo>
                    <a:pt x="12235" y="3659"/>
                  </a:lnTo>
                  <a:lnTo>
                    <a:pt x="12036" y="3775"/>
                  </a:lnTo>
                  <a:lnTo>
                    <a:pt x="11793" y="3635"/>
                  </a:lnTo>
                  <a:lnTo>
                    <a:pt x="11720" y="3593"/>
                  </a:lnTo>
                  <a:lnTo>
                    <a:pt x="12039" y="3411"/>
                  </a:lnTo>
                  <a:lnTo>
                    <a:pt x="12039" y="3408"/>
                  </a:lnTo>
                  <a:lnTo>
                    <a:pt x="12039" y="3042"/>
                  </a:lnTo>
                  <a:lnTo>
                    <a:pt x="12353" y="3224"/>
                  </a:lnTo>
                  <a:close/>
                  <a:moveTo>
                    <a:pt x="11377" y="3026"/>
                  </a:moveTo>
                  <a:lnTo>
                    <a:pt x="11056" y="3210"/>
                  </a:lnTo>
                  <a:lnTo>
                    <a:pt x="11004" y="3182"/>
                  </a:lnTo>
                  <a:lnTo>
                    <a:pt x="10741" y="3028"/>
                  </a:lnTo>
                  <a:lnTo>
                    <a:pt x="11060" y="2844"/>
                  </a:lnTo>
                  <a:lnTo>
                    <a:pt x="11060" y="2844"/>
                  </a:lnTo>
                  <a:lnTo>
                    <a:pt x="11060" y="2475"/>
                  </a:lnTo>
                  <a:lnTo>
                    <a:pt x="11377" y="2659"/>
                  </a:lnTo>
                  <a:lnTo>
                    <a:pt x="11377" y="3026"/>
                  </a:lnTo>
                  <a:close/>
                  <a:moveTo>
                    <a:pt x="11046" y="2451"/>
                  </a:moveTo>
                  <a:lnTo>
                    <a:pt x="10775" y="2293"/>
                  </a:lnTo>
                  <a:lnTo>
                    <a:pt x="10730" y="2267"/>
                  </a:lnTo>
                  <a:lnTo>
                    <a:pt x="10730" y="2267"/>
                  </a:lnTo>
                  <a:lnTo>
                    <a:pt x="10730" y="2267"/>
                  </a:lnTo>
                  <a:lnTo>
                    <a:pt x="10411" y="2454"/>
                  </a:lnTo>
                  <a:lnTo>
                    <a:pt x="10411" y="2092"/>
                  </a:lnTo>
                  <a:lnTo>
                    <a:pt x="10590" y="1986"/>
                  </a:lnTo>
                  <a:lnTo>
                    <a:pt x="10730" y="1905"/>
                  </a:lnTo>
                  <a:lnTo>
                    <a:pt x="10845" y="1972"/>
                  </a:lnTo>
                  <a:lnTo>
                    <a:pt x="11046" y="2092"/>
                  </a:lnTo>
                  <a:lnTo>
                    <a:pt x="11046" y="2451"/>
                  </a:lnTo>
                  <a:close/>
                  <a:moveTo>
                    <a:pt x="10730" y="2284"/>
                  </a:moveTo>
                  <a:lnTo>
                    <a:pt x="10753" y="2295"/>
                  </a:lnTo>
                  <a:lnTo>
                    <a:pt x="11046" y="2468"/>
                  </a:lnTo>
                  <a:lnTo>
                    <a:pt x="11046" y="2837"/>
                  </a:lnTo>
                  <a:lnTo>
                    <a:pt x="10886" y="2931"/>
                  </a:lnTo>
                  <a:lnTo>
                    <a:pt x="10732" y="3021"/>
                  </a:lnTo>
                  <a:lnTo>
                    <a:pt x="10730" y="3021"/>
                  </a:lnTo>
                  <a:lnTo>
                    <a:pt x="10730" y="3021"/>
                  </a:lnTo>
                  <a:lnTo>
                    <a:pt x="10411" y="2837"/>
                  </a:lnTo>
                  <a:lnTo>
                    <a:pt x="10411" y="2468"/>
                  </a:lnTo>
                  <a:lnTo>
                    <a:pt x="10730" y="2284"/>
                  </a:lnTo>
                  <a:close/>
                  <a:moveTo>
                    <a:pt x="10397" y="3224"/>
                  </a:moveTo>
                  <a:lnTo>
                    <a:pt x="10397" y="3590"/>
                  </a:lnTo>
                  <a:lnTo>
                    <a:pt x="10080" y="3775"/>
                  </a:lnTo>
                  <a:lnTo>
                    <a:pt x="9763" y="3593"/>
                  </a:lnTo>
                  <a:lnTo>
                    <a:pt x="10085" y="3411"/>
                  </a:lnTo>
                  <a:lnTo>
                    <a:pt x="10085" y="3042"/>
                  </a:lnTo>
                  <a:lnTo>
                    <a:pt x="10397" y="3224"/>
                  </a:lnTo>
                  <a:close/>
                  <a:moveTo>
                    <a:pt x="9751" y="2851"/>
                  </a:moveTo>
                  <a:lnTo>
                    <a:pt x="10070" y="3035"/>
                  </a:lnTo>
                  <a:lnTo>
                    <a:pt x="10070" y="3401"/>
                  </a:lnTo>
                  <a:lnTo>
                    <a:pt x="9985" y="3451"/>
                  </a:lnTo>
                  <a:lnTo>
                    <a:pt x="9749" y="3583"/>
                  </a:lnTo>
                  <a:lnTo>
                    <a:pt x="9525" y="3456"/>
                  </a:lnTo>
                  <a:lnTo>
                    <a:pt x="9430" y="3401"/>
                  </a:lnTo>
                  <a:lnTo>
                    <a:pt x="9430" y="3035"/>
                  </a:lnTo>
                  <a:lnTo>
                    <a:pt x="9751" y="2851"/>
                  </a:lnTo>
                  <a:close/>
                  <a:moveTo>
                    <a:pt x="9418" y="3026"/>
                  </a:moveTo>
                  <a:lnTo>
                    <a:pt x="9319" y="3085"/>
                  </a:lnTo>
                  <a:lnTo>
                    <a:pt x="9099" y="3210"/>
                  </a:lnTo>
                  <a:lnTo>
                    <a:pt x="8783" y="3028"/>
                  </a:lnTo>
                  <a:lnTo>
                    <a:pt x="9104" y="2844"/>
                  </a:lnTo>
                  <a:lnTo>
                    <a:pt x="9104" y="2844"/>
                  </a:lnTo>
                  <a:lnTo>
                    <a:pt x="9104" y="2475"/>
                  </a:lnTo>
                  <a:lnTo>
                    <a:pt x="9418" y="2657"/>
                  </a:lnTo>
                  <a:lnTo>
                    <a:pt x="9418" y="3026"/>
                  </a:lnTo>
                  <a:close/>
                  <a:moveTo>
                    <a:pt x="9092" y="2451"/>
                  </a:moveTo>
                  <a:lnTo>
                    <a:pt x="8771" y="2267"/>
                  </a:lnTo>
                  <a:lnTo>
                    <a:pt x="8771" y="2267"/>
                  </a:lnTo>
                  <a:lnTo>
                    <a:pt x="8771" y="2267"/>
                  </a:lnTo>
                  <a:lnTo>
                    <a:pt x="8757" y="2274"/>
                  </a:lnTo>
                  <a:lnTo>
                    <a:pt x="8454" y="2451"/>
                  </a:lnTo>
                  <a:lnTo>
                    <a:pt x="8454" y="2092"/>
                  </a:lnTo>
                  <a:lnTo>
                    <a:pt x="8674" y="1962"/>
                  </a:lnTo>
                  <a:lnTo>
                    <a:pt x="8773" y="1905"/>
                  </a:lnTo>
                  <a:lnTo>
                    <a:pt x="9092" y="2092"/>
                  </a:lnTo>
                  <a:lnTo>
                    <a:pt x="9092" y="2451"/>
                  </a:lnTo>
                  <a:close/>
                  <a:moveTo>
                    <a:pt x="8754" y="2293"/>
                  </a:moveTo>
                  <a:lnTo>
                    <a:pt x="8771" y="2284"/>
                  </a:lnTo>
                  <a:lnTo>
                    <a:pt x="9092" y="2468"/>
                  </a:lnTo>
                  <a:lnTo>
                    <a:pt x="9092" y="2837"/>
                  </a:lnTo>
                  <a:lnTo>
                    <a:pt x="8773" y="3021"/>
                  </a:lnTo>
                  <a:lnTo>
                    <a:pt x="8575" y="2907"/>
                  </a:lnTo>
                  <a:lnTo>
                    <a:pt x="8454" y="2837"/>
                  </a:lnTo>
                  <a:lnTo>
                    <a:pt x="8454" y="2468"/>
                  </a:lnTo>
                  <a:lnTo>
                    <a:pt x="8754" y="2293"/>
                  </a:lnTo>
                  <a:close/>
                  <a:moveTo>
                    <a:pt x="8190" y="3078"/>
                  </a:moveTo>
                  <a:lnTo>
                    <a:pt x="8442" y="3224"/>
                  </a:lnTo>
                  <a:lnTo>
                    <a:pt x="8442" y="3590"/>
                  </a:lnTo>
                  <a:lnTo>
                    <a:pt x="8428" y="3598"/>
                  </a:lnTo>
                  <a:lnTo>
                    <a:pt x="8121" y="3775"/>
                  </a:lnTo>
                  <a:lnTo>
                    <a:pt x="7807" y="3593"/>
                  </a:lnTo>
                  <a:lnTo>
                    <a:pt x="7859" y="3562"/>
                  </a:lnTo>
                  <a:lnTo>
                    <a:pt x="8126" y="3411"/>
                  </a:lnTo>
                  <a:lnTo>
                    <a:pt x="8126" y="3408"/>
                  </a:lnTo>
                  <a:lnTo>
                    <a:pt x="8126" y="3042"/>
                  </a:lnTo>
                  <a:lnTo>
                    <a:pt x="8190" y="3078"/>
                  </a:lnTo>
                  <a:close/>
                  <a:moveTo>
                    <a:pt x="7462" y="3026"/>
                  </a:moveTo>
                  <a:lnTo>
                    <a:pt x="7143" y="3210"/>
                  </a:lnTo>
                  <a:lnTo>
                    <a:pt x="6982" y="3118"/>
                  </a:lnTo>
                  <a:lnTo>
                    <a:pt x="6829" y="3028"/>
                  </a:lnTo>
                  <a:lnTo>
                    <a:pt x="7148" y="2844"/>
                  </a:lnTo>
                  <a:lnTo>
                    <a:pt x="7148" y="2844"/>
                  </a:lnTo>
                  <a:lnTo>
                    <a:pt x="7148" y="2475"/>
                  </a:lnTo>
                  <a:lnTo>
                    <a:pt x="7252" y="2534"/>
                  </a:lnTo>
                  <a:lnTo>
                    <a:pt x="7462" y="2657"/>
                  </a:lnTo>
                  <a:lnTo>
                    <a:pt x="7462" y="3026"/>
                  </a:lnTo>
                  <a:close/>
                  <a:moveTo>
                    <a:pt x="7136" y="2451"/>
                  </a:moveTo>
                  <a:lnTo>
                    <a:pt x="6871" y="2300"/>
                  </a:lnTo>
                  <a:lnTo>
                    <a:pt x="6814" y="2267"/>
                  </a:lnTo>
                  <a:lnTo>
                    <a:pt x="6814" y="2267"/>
                  </a:lnTo>
                  <a:lnTo>
                    <a:pt x="6814" y="2267"/>
                  </a:lnTo>
                  <a:lnTo>
                    <a:pt x="6495" y="2451"/>
                  </a:lnTo>
                  <a:lnTo>
                    <a:pt x="6495" y="2092"/>
                  </a:lnTo>
                  <a:lnTo>
                    <a:pt x="6656" y="1998"/>
                  </a:lnTo>
                  <a:lnTo>
                    <a:pt x="6708" y="1967"/>
                  </a:lnTo>
                  <a:lnTo>
                    <a:pt x="6814" y="1905"/>
                  </a:lnTo>
                  <a:lnTo>
                    <a:pt x="7098" y="2068"/>
                  </a:lnTo>
                  <a:lnTo>
                    <a:pt x="7136" y="2092"/>
                  </a:lnTo>
                  <a:lnTo>
                    <a:pt x="7136" y="2451"/>
                  </a:lnTo>
                  <a:close/>
                  <a:moveTo>
                    <a:pt x="6814" y="2284"/>
                  </a:moveTo>
                  <a:lnTo>
                    <a:pt x="6980" y="2378"/>
                  </a:lnTo>
                  <a:lnTo>
                    <a:pt x="7136" y="2468"/>
                  </a:lnTo>
                  <a:lnTo>
                    <a:pt x="7136" y="2837"/>
                  </a:lnTo>
                  <a:lnTo>
                    <a:pt x="6817" y="3021"/>
                  </a:lnTo>
                  <a:lnTo>
                    <a:pt x="6817" y="3021"/>
                  </a:lnTo>
                  <a:lnTo>
                    <a:pt x="6814" y="3021"/>
                  </a:lnTo>
                  <a:lnTo>
                    <a:pt x="6495" y="2837"/>
                  </a:lnTo>
                  <a:lnTo>
                    <a:pt x="6495" y="2468"/>
                  </a:lnTo>
                  <a:lnTo>
                    <a:pt x="6814" y="2284"/>
                  </a:lnTo>
                  <a:close/>
                  <a:moveTo>
                    <a:pt x="6481" y="3224"/>
                  </a:moveTo>
                  <a:lnTo>
                    <a:pt x="6481" y="3590"/>
                  </a:lnTo>
                  <a:lnTo>
                    <a:pt x="6252" y="3725"/>
                  </a:lnTo>
                  <a:lnTo>
                    <a:pt x="6165" y="3775"/>
                  </a:lnTo>
                  <a:lnTo>
                    <a:pt x="6002" y="3680"/>
                  </a:lnTo>
                  <a:lnTo>
                    <a:pt x="5850" y="3593"/>
                  </a:lnTo>
                  <a:lnTo>
                    <a:pt x="6169" y="3411"/>
                  </a:lnTo>
                  <a:lnTo>
                    <a:pt x="6169" y="3408"/>
                  </a:lnTo>
                  <a:lnTo>
                    <a:pt x="6169" y="3042"/>
                  </a:lnTo>
                  <a:lnTo>
                    <a:pt x="6481" y="3224"/>
                  </a:lnTo>
                  <a:close/>
                  <a:moveTo>
                    <a:pt x="5503" y="3026"/>
                  </a:moveTo>
                  <a:lnTo>
                    <a:pt x="5404" y="3085"/>
                  </a:lnTo>
                  <a:lnTo>
                    <a:pt x="5184" y="3210"/>
                  </a:lnTo>
                  <a:lnTo>
                    <a:pt x="4870" y="3028"/>
                  </a:lnTo>
                  <a:lnTo>
                    <a:pt x="5189" y="2844"/>
                  </a:lnTo>
                  <a:lnTo>
                    <a:pt x="5189" y="2844"/>
                  </a:lnTo>
                  <a:lnTo>
                    <a:pt x="5189" y="2475"/>
                  </a:lnTo>
                  <a:lnTo>
                    <a:pt x="5503" y="2657"/>
                  </a:lnTo>
                  <a:lnTo>
                    <a:pt x="5503" y="3026"/>
                  </a:lnTo>
                  <a:close/>
                  <a:moveTo>
                    <a:pt x="5177" y="2451"/>
                  </a:moveTo>
                  <a:lnTo>
                    <a:pt x="4858" y="2267"/>
                  </a:lnTo>
                  <a:lnTo>
                    <a:pt x="4856" y="2267"/>
                  </a:lnTo>
                  <a:lnTo>
                    <a:pt x="4856" y="2267"/>
                  </a:lnTo>
                  <a:lnTo>
                    <a:pt x="4723" y="2345"/>
                  </a:lnTo>
                  <a:lnTo>
                    <a:pt x="4539" y="2454"/>
                  </a:lnTo>
                  <a:lnTo>
                    <a:pt x="4539" y="2092"/>
                  </a:lnTo>
                  <a:lnTo>
                    <a:pt x="4721" y="1983"/>
                  </a:lnTo>
                  <a:lnTo>
                    <a:pt x="4858" y="1905"/>
                  </a:lnTo>
                  <a:lnTo>
                    <a:pt x="5177" y="2092"/>
                  </a:lnTo>
                  <a:lnTo>
                    <a:pt x="5177" y="2451"/>
                  </a:lnTo>
                  <a:close/>
                  <a:moveTo>
                    <a:pt x="4721" y="2362"/>
                  </a:moveTo>
                  <a:lnTo>
                    <a:pt x="4856" y="2284"/>
                  </a:lnTo>
                  <a:lnTo>
                    <a:pt x="5177" y="2468"/>
                  </a:lnTo>
                  <a:lnTo>
                    <a:pt x="5177" y="2837"/>
                  </a:lnTo>
                  <a:lnTo>
                    <a:pt x="4858" y="3021"/>
                  </a:lnTo>
                  <a:lnTo>
                    <a:pt x="4660" y="2907"/>
                  </a:lnTo>
                  <a:lnTo>
                    <a:pt x="4539" y="2837"/>
                  </a:lnTo>
                  <a:lnTo>
                    <a:pt x="4539" y="2468"/>
                  </a:lnTo>
                  <a:lnTo>
                    <a:pt x="4721" y="2362"/>
                  </a:lnTo>
                  <a:close/>
                  <a:moveTo>
                    <a:pt x="4527" y="3224"/>
                  </a:moveTo>
                  <a:lnTo>
                    <a:pt x="4527" y="3590"/>
                  </a:lnTo>
                  <a:lnTo>
                    <a:pt x="4211" y="3775"/>
                  </a:lnTo>
                  <a:lnTo>
                    <a:pt x="3892" y="3593"/>
                  </a:lnTo>
                  <a:lnTo>
                    <a:pt x="3944" y="3562"/>
                  </a:lnTo>
                  <a:lnTo>
                    <a:pt x="4211" y="3411"/>
                  </a:lnTo>
                  <a:lnTo>
                    <a:pt x="4211" y="3408"/>
                  </a:lnTo>
                  <a:lnTo>
                    <a:pt x="4211" y="3040"/>
                  </a:lnTo>
                  <a:lnTo>
                    <a:pt x="4527" y="3224"/>
                  </a:lnTo>
                  <a:close/>
                  <a:moveTo>
                    <a:pt x="3880" y="2851"/>
                  </a:moveTo>
                  <a:lnTo>
                    <a:pt x="4196" y="3033"/>
                  </a:lnTo>
                  <a:lnTo>
                    <a:pt x="4196" y="3401"/>
                  </a:lnTo>
                  <a:lnTo>
                    <a:pt x="4024" y="3501"/>
                  </a:lnTo>
                  <a:lnTo>
                    <a:pt x="3880" y="3583"/>
                  </a:lnTo>
                  <a:lnTo>
                    <a:pt x="3653" y="3456"/>
                  </a:lnTo>
                  <a:lnTo>
                    <a:pt x="3558" y="3401"/>
                  </a:lnTo>
                  <a:lnTo>
                    <a:pt x="3558" y="3035"/>
                  </a:lnTo>
                  <a:lnTo>
                    <a:pt x="3880" y="2851"/>
                  </a:lnTo>
                  <a:close/>
                  <a:moveTo>
                    <a:pt x="3547" y="3026"/>
                  </a:moveTo>
                  <a:lnTo>
                    <a:pt x="3228" y="3210"/>
                  </a:lnTo>
                  <a:lnTo>
                    <a:pt x="3067" y="3118"/>
                  </a:lnTo>
                  <a:lnTo>
                    <a:pt x="2913" y="3028"/>
                  </a:lnTo>
                  <a:lnTo>
                    <a:pt x="3235" y="2844"/>
                  </a:lnTo>
                  <a:lnTo>
                    <a:pt x="3235" y="2844"/>
                  </a:lnTo>
                  <a:lnTo>
                    <a:pt x="3235" y="2475"/>
                  </a:lnTo>
                  <a:lnTo>
                    <a:pt x="3336" y="2534"/>
                  </a:lnTo>
                  <a:lnTo>
                    <a:pt x="3547" y="2657"/>
                  </a:lnTo>
                  <a:lnTo>
                    <a:pt x="3547" y="3026"/>
                  </a:lnTo>
                  <a:close/>
                  <a:moveTo>
                    <a:pt x="3223" y="2451"/>
                  </a:moveTo>
                  <a:lnTo>
                    <a:pt x="2958" y="2300"/>
                  </a:lnTo>
                  <a:lnTo>
                    <a:pt x="2902" y="2267"/>
                  </a:lnTo>
                  <a:lnTo>
                    <a:pt x="2902" y="2267"/>
                  </a:lnTo>
                  <a:lnTo>
                    <a:pt x="2902" y="2267"/>
                  </a:lnTo>
                  <a:lnTo>
                    <a:pt x="2583" y="2451"/>
                  </a:lnTo>
                  <a:lnTo>
                    <a:pt x="2583" y="2092"/>
                  </a:lnTo>
                  <a:lnTo>
                    <a:pt x="2741" y="1998"/>
                  </a:lnTo>
                  <a:lnTo>
                    <a:pt x="2795" y="1967"/>
                  </a:lnTo>
                  <a:lnTo>
                    <a:pt x="2902" y="1905"/>
                  </a:lnTo>
                  <a:lnTo>
                    <a:pt x="3183" y="2068"/>
                  </a:lnTo>
                  <a:lnTo>
                    <a:pt x="3223" y="2092"/>
                  </a:lnTo>
                  <a:lnTo>
                    <a:pt x="3223" y="2451"/>
                  </a:lnTo>
                  <a:close/>
                  <a:moveTo>
                    <a:pt x="2644" y="2430"/>
                  </a:moveTo>
                  <a:lnTo>
                    <a:pt x="2902" y="2284"/>
                  </a:lnTo>
                  <a:lnTo>
                    <a:pt x="3065" y="2378"/>
                  </a:lnTo>
                  <a:lnTo>
                    <a:pt x="3223" y="2468"/>
                  </a:lnTo>
                  <a:lnTo>
                    <a:pt x="3223" y="2837"/>
                  </a:lnTo>
                  <a:lnTo>
                    <a:pt x="2902" y="3021"/>
                  </a:lnTo>
                  <a:lnTo>
                    <a:pt x="2902" y="3021"/>
                  </a:lnTo>
                  <a:lnTo>
                    <a:pt x="2899" y="3021"/>
                  </a:lnTo>
                  <a:lnTo>
                    <a:pt x="2583" y="2837"/>
                  </a:lnTo>
                  <a:lnTo>
                    <a:pt x="2583" y="2468"/>
                  </a:lnTo>
                  <a:lnTo>
                    <a:pt x="2644" y="2430"/>
                  </a:lnTo>
                  <a:close/>
                  <a:moveTo>
                    <a:pt x="2566" y="3224"/>
                  </a:moveTo>
                  <a:lnTo>
                    <a:pt x="2566" y="3590"/>
                  </a:lnTo>
                  <a:lnTo>
                    <a:pt x="2408" y="3683"/>
                  </a:lnTo>
                  <a:lnTo>
                    <a:pt x="2252" y="3775"/>
                  </a:lnTo>
                  <a:lnTo>
                    <a:pt x="1985" y="3621"/>
                  </a:lnTo>
                  <a:lnTo>
                    <a:pt x="1935" y="3593"/>
                  </a:lnTo>
                  <a:lnTo>
                    <a:pt x="2254" y="3411"/>
                  </a:lnTo>
                  <a:lnTo>
                    <a:pt x="2254" y="3408"/>
                  </a:lnTo>
                  <a:lnTo>
                    <a:pt x="2254" y="3042"/>
                  </a:lnTo>
                  <a:lnTo>
                    <a:pt x="2566" y="3224"/>
                  </a:lnTo>
                  <a:close/>
                  <a:moveTo>
                    <a:pt x="1590" y="3026"/>
                  </a:moveTo>
                  <a:lnTo>
                    <a:pt x="1269" y="3210"/>
                  </a:lnTo>
                  <a:lnTo>
                    <a:pt x="1087" y="3104"/>
                  </a:lnTo>
                  <a:lnTo>
                    <a:pt x="957" y="3028"/>
                  </a:lnTo>
                  <a:lnTo>
                    <a:pt x="1111" y="2938"/>
                  </a:lnTo>
                  <a:lnTo>
                    <a:pt x="1217" y="2874"/>
                  </a:lnTo>
                  <a:lnTo>
                    <a:pt x="1271" y="2844"/>
                  </a:lnTo>
                  <a:lnTo>
                    <a:pt x="1271" y="2844"/>
                  </a:lnTo>
                  <a:lnTo>
                    <a:pt x="1271" y="2475"/>
                  </a:lnTo>
                  <a:lnTo>
                    <a:pt x="1590" y="2657"/>
                  </a:lnTo>
                  <a:lnTo>
                    <a:pt x="1590" y="3026"/>
                  </a:lnTo>
                  <a:close/>
                  <a:moveTo>
                    <a:pt x="624" y="2468"/>
                  </a:moveTo>
                  <a:lnTo>
                    <a:pt x="624" y="2468"/>
                  </a:lnTo>
                  <a:lnTo>
                    <a:pt x="945" y="2284"/>
                  </a:lnTo>
                  <a:lnTo>
                    <a:pt x="1122" y="2388"/>
                  </a:lnTo>
                  <a:lnTo>
                    <a:pt x="1259" y="2468"/>
                  </a:lnTo>
                  <a:lnTo>
                    <a:pt x="1259" y="2837"/>
                  </a:lnTo>
                  <a:lnTo>
                    <a:pt x="1200" y="2872"/>
                  </a:lnTo>
                  <a:lnTo>
                    <a:pt x="943" y="3021"/>
                  </a:lnTo>
                  <a:lnTo>
                    <a:pt x="624" y="2837"/>
                  </a:lnTo>
                  <a:lnTo>
                    <a:pt x="624" y="2468"/>
                  </a:lnTo>
                  <a:close/>
                  <a:moveTo>
                    <a:pt x="945" y="3035"/>
                  </a:moveTo>
                  <a:lnTo>
                    <a:pt x="1259" y="3219"/>
                  </a:lnTo>
                  <a:lnTo>
                    <a:pt x="1259" y="3583"/>
                  </a:lnTo>
                  <a:lnTo>
                    <a:pt x="945" y="3401"/>
                  </a:lnTo>
                  <a:lnTo>
                    <a:pt x="945" y="3401"/>
                  </a:lnTo>
                  <a:lnTo>
                    <a:pt x="943" y="3401"/>
                  </a:lnTo>
                  <a:lnTo>
                    <a:pt x="747" y="3515"/>
                  </a:lnTo>
                  <a:lnTo>
                    <a:pt x="624" y="3583"/>
                  </a:lnTo>
                  <a:lnTo>
                    <a:pt x="624" y="3219"/>
                  </a:lnTo>
                  <a:lnTo>
                    <a:pt x="945" y="3035"/>
                  </a:lnTo>
                  <a:close/>
                  <a:moveTo>
                    <a:pt x="624" y="3598"/>
                  </a:moveTo>
                  <a:lnTo>
                    <a:pt x="624" y="3598"/>
                  </a:lnTo>
                  <a:lnTo>
                    <a:pt x="945" y="3413"/>
                  </a:lnTo>
                  <a:lnTo>
                    <a:pt x="1153" y="3536"/>
                  </a:lnTo>
                  <a:lnTo>
                    <a:pt x="1259" y="3598"/>
                  </a:lnTo>
                  <a:lnTo>
                    <a:pt x="1259" y="3966"/>
                  </a:lnTo>
                  <a:lnTo>
                    <a:pt x="1063" y="4080"/>
                  </a:lnTo>
                  <a:lnTo>
                    <a:pt x="943" y="4151"/>
                  </a:lnTo>
                  <a:lnTo>
                    <a:pt x="624" y="3966"/>
                  </a:lnTo>
                  <a:lnTo>
                    <a:pt x="624" y="3598"/>
                  </a:lnTo>
                  <a:close/>
                  <a:moveTo>
                    <a:pt x="945" y="4165"/>
                  </a:moveTo>
                  <a:lnTo>
                    <a:pt x="1056" y="4231"/>
                  </a:lnTo>
                  <a:lnTo>
                    <a:pt x="1259" y="4349"/>
                  </a:lnTo>
                  <a:lnTo>
                    <a:pt x="1259" y="4713"/>
                  </a:lnTo>
                  <a:lnTo>
                    <a:pt x="945" y="4531"/>
                  </a:lnTo>
                  <a:lnTo>
                    <a:pt x="945" y="4531"/>
                  </a:lnTo>
                  <a:lnTo>
                    <a:pt x="943" y="4531"/>
                  </a:lnTo>
                  <a:lnTo>
                    <a:pt x="747" y="4645"/>
                  </a:lnTo>
                  <a:lnTo>
                    <a:pt x="624" y="4713"/>
                  </a:lnTo>
                  <a:lnTo>
                    <a:pt x="624" y="4349"/>
                  </a:lnTo>
                  <a:lnTo>
                    <a:pt x="945" y="4165"/>
                  </a:lnTo>
                  <a:close/>
                  <a:moveTo>
                    <a:pt x="624" y="4727"/>
                  </a:moveTo>
                  <a:lnTo>
                    <a:pt x="655" y="4711"/>
                  </a:lnTo>
                  <a:lnTo>
                    <a:pt x="945" y="4543"/>
                  </a:lnTo>
                  <a:lnTo>
                    <a:pt x="1153" y="4666"/>
                  </a:lnTo>
                  <a:lnTo>
                    <a:pt x="1259" y="4727"/>
                  </a:lnTo>
                  <a:lnTo>
                    <a:pt x="1259" y="5096"/>
                  </a:lnTo>
                  <a:lnTo>
                    <a:pt x="1063" y="5209"/>
                  </a:lnTo>
                  <a:lnTo>
                    <a:pt x="943" y="5280"/>
                  </a:lnTo>
                  <a:lnTo>
                    <a:pt x="624" y="5096"/>
                  </a:lnTo>
                  <a:lnTo>
                    <a:pt x="624" y="4727"/>
                  </a:lnTo>
                  <a:close/>
                  <a:moveTo>
                    <a:pt x="1101" y="5387"/>
                  </a:moveTo>
                  <a:lnTo>
                    <a:pt x="1259" y="5481"/>
                  </a:lnTo>
                  <a:lnTo>
                    <a:pt x="1259" y="5843"/>
                  </a:lnTo>
                  <a:lnTo>
                    <a:pt x="945" y="5661"/>
                  </a:lnTo>
                  <a:lnTo>
                    <a:pt x="945" y="5661"/>
                  </a:lnTo>
                  <a:lnTo>
                    <a:pt x="943" y="5661"/>
                  </a:lnTo>
                  <a:lnTo>
                    <a:pt x="624" y="5845"/>
                  </a:lnTo>
                  <a:lnTo>
                    <a:pt x="624" y="5481"/>
                  </a:lnTo>
                  <a:lnTo>
                    <a:pt x="924" y="5306"/>
                  </a:lnTo>
                  <a:lnTo>
                    <a:pt x="943" y="5294"/>
                  </a:lnTo>
                  <a:lnTo>
                    <a:pt x="1101" y="5387"/>
                  </a:lnTo>
                  <a:close/>
                  <a:moveTo>
                    <a:pt x="624" y="5859"/>
                  </a:moveTo>
                  <a:lnTo>
                    <a:pt x="624" y="5859"/>
                  </a:lnTo>
                  <a:lnTo>
                    <a:pt x="945" y="5677"/>
                  </a:lnTo>
                  <a:lnTo>
                    <a:pt x="1118" y="5777"/>
                  </a:lnTo>
                  <a:lnTo>
                    <a:pt x="1259" y="5859"/>
                  </a:lnTo>
                  <a:lnTo>
                    <a:pt x="1259" y="6228"/>
                  </a:lnTo>
                  <a:lnTo>
                    <a:pt x="943" y="6412"/>
                  </a:lnTo>
                  <a:lnTo>
                    <a:pt x="624" y="6228"/>
                  </a:lnTo>
                  <a:lnTo>
                    <a:pt x="624" y="5859"/>
                  </a:lnTo>
                  <a:close/>
                  <a:moveTo>
                    <a:pt x="943" y="6427"/>
                  </a:moveTo>
                  <a:lnTo>
                    <a:pt x="945" y="6429"/>
                  </a:lnTo>
                  <a:lnTo>
                    <a:pt x="945" y="6427"/>
                  </a:lnTo>
                  <a:lnTo>
                    <a:pt x="1259" y="6611"/>
                  </a:lnTo>
                  <a:lnTo>
                    <a:pt x="1259" y="6972"/>
                  </a:lnTo>
                  <a:lnTo>
                    <a:pt x="945" y="6788"/>
                  </a:lnTo>
                  <a:lnTo>
                    <a:pt x="945" y="6790"/>
                  </a:lnTo>
                  <a:lnTo>
                    <a:pt x="943" y="6788"/>
                  </a:lnTo>
                  <a:lnTo>
                    <a:pt x="624" y="6975"/>
                  </a:lnTo>
                  <a:lnTo>
                    <a:pt x="624" y="6611"/>
                  </a:lnTo>
                  <a:lnTo>
                    <a:pt x="943" y="6427"/>
                  </a:lnTo>
                  <a:close/>
                  <a:moveTo>
                    <a:pt x="624" y="6989"/>
                  </a:moveTo>
                  <a:lnTo>
                    <a:pt x="624" y="6989"/>
                  </a:lnTo>
                  <a:lnTo>
                    <a:pt x="945" y="6805"/>
                  </a:lnTo>
                  <a:lnTo>
                    <a:pt x="1125" y="6911"/>
                  </a:lnTo>
                  <a:lnTo>
                    <a:pt x="1259" y="6989"/>
                  </a:lnTo>
                  <a:lnTo>
                    <a:pt x="1259" y="7358"/>
                  </a:lnTo>
                  <a:lnTo>
                    <a:pt x="1113" y="7443"/>
                  </a:lnTo>
                  <a:lnTo>
                    <a:pt x="943" y="7542"/>
                  </a:lnTo>
                  <a:lnTo>
                    <a:pt x="624" y="7358"/>
                  </a:lnTo>
                  <a:lnTo>
                    <a:pt x="624" y="6989"/>
                  </a:lnTo>
                  <a:close/>
                  <a:moveTo>
                    <a:pt x="945" y="7559"/>
                  </a:moveTo>
                  <a:lnTo>
                    <a:pt x="1106" y="7651"/>
                  </a:lnTo>
                  <a:lnTo>
                    <a:pt x="1259" y="7743"/>
                  </a:lnTo>
                  <a:lnTo>
                    <a:pt x="1259" y="8102"/>
                  </a:lnTo>
                  <a:lnTo>
                    <a:pt x="945" y="7920"/>
                  </a:lnTo>
                  <a:lnTo>
                    <a:pt x="945" y="7923"/>
                  </a:lnTo>
                  <a:lnTo>
                    <a:pt x="943" y="7920"/>
                  </a:lnTo>
                  <a:lnTo>
                    <a:pt x="747" y="8034"/>
                  </a:lnTo>
                  <a:lnTo>
                    <a:pt x="624" y="8105"/>
                  </a:lnTo>
                  <a:lnTo>
                    <a:pt x="624" y="7741"/>
                  </a:lnTo>
                  <a:lnTo>
                    <a:pt x="647" y="7729"/>
                  </a:lnTo>
                  <a:lnTo>
                    <a:pt x="945" y="7559"/>
                  </a:lnTo>
                  <a:close/>
                  <a:moveTo>
                    <a:pt x="624" y="8119"/>
                  </a:moveTo>
                  <a:lnTo>
                    <a:pt x="624" y="8119"/>
                  </a:lnTo>
                  <a:lnTo>
                    <a:pt x="945" y="7934"/>
                  </a:lnTo>
                  <a:lnTo>
                    <a:pt x="1080" y="8015"/>
                  </a:lnTo>
                  <a:lnTo>
                    <a:pt x="1259" y="8119"/>
                  </a:lnTo>
                  <a:lnTo>
                    <a:pt x="1259" y="8487"/>
                  </a:lnTo>
                  <a:lnTo>
                    <a:pt x="1148" y="8554"/>
                  </a:lnTo>
                  <a:lnTo>
                    <a:pt x="943" y="8672"/>
                  </a:lnTo>
                  <a:lnTo>
                    <a:pt x="624" y="8487"/>
                  </a:lnTo>
                  <a:lnTo>
                    <a:pt x="624" y="8119"/>
                  </a:lnTo>
                  <a:close/>
                  <a:moveTo>
                    <a:pt x="945" y="8688"/>
                  </a:moveTo>
                  <a:lnTo>
                    <a:pt x="1259" y="8870"/>
                  </a:lnTo>
                  <a:lnTo>
                    <a:pt x="1259" y="9232"/>
                  </a:lnTo>
                  <a:lnTo>
                    <a:pt x="945" y="9050"/>
                  </a:lnTo>
                  <a:lnTo>
                    <a:pt x="945" y="9050"/>
                  </a:lnTo>
                  <a:lnTo>
                    <a:pt x="943" y="9050"/>
                  </a:lnTo>
                  <a:lnTo>
                    <a:pt x="624" y="9234"/>
                  </a:lnTo>
                  <a:lnTo>
                    <a:pt x="624" y="8870"/>
                  </a:lnTo>
                  <a:lnTo>
                    <a:pt x="945" y="8688"/>
                  </a:lnTo>
                  <a:close/>
                  <a:moveTo>
                    <a:pt x="624" y="9251"/>
                  </a:moveTo>
                  <a:lnTo>
                    <a:pt x="839" y="9126"/>
                  </a:lnTo>
                  <a:lnTo>
                    <a:pt x="945" y="9066"/>
                  </a:lnTo>
                  <a:lnTo>
                    <a:pt x="1148" y="9185"/>
                  </a:lnTo>
                  <a:lnTo>
                    <a:pt x="1259" y="9248"/>
                  </a:lnTo>
                  <a:lnTo>
                    <a:pt x="1259" y="9617"/>
                  </a:lnTo>
                  <a:lnTo>
                    <a:pt x="943" y="9801"/>
                  </a:lnTo>
                  <a:lnTo>
                    <a:pt x="624" y="9617"/>
                  </a:lnTo>
                  <a:lnTo>
                    <a:pt x="624" y="9251"/>
                  </a:lnTo>
                  <a:close/>
                  <a:moveTo>
                    <a:pt x="943" y="9818"/>
                  </a:moveTo>
                  <a:lnTo>
                    <a:pt x="1080" y="9896"/>
                  </a:lnTo>
                  <a:lnTo>
                    <a:pt x="1259" y="10002"/>
                  </a:lnTo>
                  <a:lnTo>
                    <a:pt x="1259" y="10364"/>
                  </a:lnTo>
                  <a:lnTo>
                    <a:pt x="945" y="10180"/>
                  </a:lnTo>
                  <a:lnTo>
                    <a:pt x="945" y="10180"/>
                  </a:lnTo>
                  <a:lnTo>
                    <a:pt x="943" y="10180"/>
                  </a:lnTo>
                  <a:lnTo>
                    <a:pt x="624" y="10364"/>
                  </a:lnTo>
                  <a:lnTo>
                    <a:pt x="624" y="10002"/>
                  </a:lnTo>
                  <a:lnTo>
                    <a:pt x="943" y="9818"/>
                  </a:lnTo>
                  <a:close/>
                  <a:moveTo>
                    <a:pt x="624" y="10380"/>
                  </a:moveTo>
                  <a:lnTo>
                    <a:pt x="624" y="10380"/>
                  </a:lnTo>
                  <a:lnTo>
                    <a:pt x="945" y="10196"/>
                  </a:lnTo>
                  <a:lnTo>
                    <a:pt x="1122" y="10300"/>
                  </a:lnTo>
                  <a:lnTo>
                    <a:pt x="1259" y="10380"/>
                  </a:lnTo>
                  <a:lnTo>
                    <a:pt x="1259" y="10749"/>
                  </a:lnTo>
                  <a:lnTo>
                    <a:pt x="1165" y="10804"/>
                  </a:lnTo>
                  <a:lnTo>
                    <a:pt x="943" y="10934"/>
                  </a:lnTo>
                  <a:lnTo>
                    <a:pt x="624" y="10749"/>
                  </a:lnTo>
                  <a:lnTo>
                    <a:pt x="624" y="10380"/>
                  </a:lnTo>
                  <a:close/>
                  <a:moveTo>
                    <a:pt x="1014" y="10974"/>
                  </a:moveTo>
                  <a:lnTo>
                    <a:pt x="955" y="10941"/>
                  </a:lnTo>
                  <a:lnTo>
                    <a:pt x="1111" y="10848"/>
                  </a:lnTo>
                  <a:lnTo>
                    <a:pt x="1196" y="10799"/>
                  </a:lnTo>
                  <a:lnTo>
                    <a:pt x="1271" y="10756"/>
                  </a:lnTo>
                  <a:lnTo>
                    <a:pt x="1271" y="10754"/>
                  </a:lnTo>
                  <a:lnTo>
                    <a:pt x="1271" y="10385"/>
                  </a:lnTo>
                  <a:lnTo>
                    <a:pt x="1590" y="10570"/>
                  </a:lnTo>
                  <a:lnTo>
                    <a:pt x="1590" y="10936"/>
                  </a:lnTo>
                  <a:lnTo>
                    <a:pt x="1526" y="10974"/>
                  </a:lnTo>
                  <a:lnTo>
                    <a:pt x="1269" y="11120"/>
                  </a:lnTo>
                  <a:lnTo>
                    <a:pt x="1014" y="10974"/>
                  </a:lnTo>
                  <a:close/>
                  <a:moveTo>
                    <a:pt x="1274" y="11134"/>
                  </a:moveTo>
                  <a:lnTo>
                    <a:pt x="1491" y="11009"/>
                  </a:lnTo>
                  <a:lnTo>
                    <a:pt x="1593" y="10952"/>
                  </a:lnTo>
                  <a:lnTo>
                    <a:pt x="1593" y="11321"/>
                  </a:lnTo>
                  <a:lnTo>
                    <a:pt x="1593" y="11321"/>
                  </a:lnTo>
                  <a:lnTo>
                    <a:pt x="1909" y="11503"/>
                  </a:lnTo>
                  <a:lnTo>
                    <a:pt x="1595" y="11685"/>
                  </a:lnTo>
                  <a:lnTo>
                    <a:pt x="1274" y="11503"/>
                  </a:lnTo>
                  <a:lnTo>
                    <a:pt x="1274" y="11134"/>
                  </a:lnTo>
                  <a:close/>
                  <a:moveTo>
                    <a:pt x="1604" y="12077"/>
                  </a:moveTo>
                  <a:lnTo>
                    <a:pt x="1921" y="11893"/>
                  </a:lnTo>
                  <a:lnTo>
                    <a:pt x="2051" y="11966"/>
                  </a:lnTo>
                  <a:lnTo>
                    <a:pt x="2240" y="12077"/>
                  </a:lnTo>
                  <a:lnTo>
                    <a:pt x="2240" y="12080"/>
                  </a:lnTo>
                  <a:lnTo>
                    <a:pt x="2242" y="12082"/>
                  </a:lnTo>
                  <a:lnTo>
                    <a:pt x="2242" y="12446"/>
                  </a:lnTo>
                  <a:lnTo>
                    <a:pt x="1923" y="12630"/>
                  </a:lnTo>
                  <a:lnTo>
                    <a:pt x="1604" y="12446"/>
                  </a:lnTo>
                  <a:lnTo>
                    <a:pt x="1604" y="12077"/>
                  </a:lnTo>
                  <a:close/>
                  <a:moveTo>
                    <a:pt x="1938" y="11505"/>
                  </a:moveTo>
                  <a:lnTo>
                    <a:pt x="2254" y="11321"/>
                  </a:lnTo>
                  <a:lnTo>
                    <a:pt x="2254" y="11321"/>
                  </a:lnTo>
                  <a:lnTo>
                    <a:pt x="2254" y="10955"/>
                  </a:lnTo>
                  <a:lnTo>
                    <a:pt x="2566" y="11134"/>
                  </a:lnTo>
                  <a:lnTo>
                    <a:pt x="2566" y="11503"/>
                  </a:lnTo>
                  <a:lnTo>
                    <a:pt x="2249" y="11685"/>
                  </a:lnTo>
                  <a:lnTo>
                    <a:pt x="1938" y="11505"/>
                  </a:lnTo>
                  <a:close/>
                  <a:moveTo>
                    <a:pt x="2554" y="11111"/>
                  </a:moveTo>
                  <a:lnTo>
                    <a:pt x="2254" y="10936"/>
                  </a:lnTo>
                  <a:lnTo>
                    <a:pt x="2254" y="10570"/>
                  </a:lnTo>
                  <a:lnTo>
                    <a:pt x="2415" y="10475"/>
                  </a:lnTo>
                  <a:lnTo>
                    <a:pt x="2507" y="10423"/>
                  </a:lnTo>
                  <a:lnTo>
                    <a:pt x="2568" y="10388"/>
                  </a:lnTo>
                  <a:lnTo>
                    <a:pt x="2568" y="10754"/>
                  </a:lnTo>
                  <a:lnTo>
                    <a:pt x="2568" y="10756"/>
                  </a:lnTo>
                  <a:lnTo>
                    <a:pt x="2701" y="10832"/>
                  </a:lnTo>
                  <a:lnTo>
                    <a:pt x="2734" y="10851"/>
                  </a:lnTo>
                  <a:lnTo>
                    <a:pt x="2890" y="10941"/>
                  </a:lnTo>
                  <a:lnTo>
                    <a:pt x="2573" y="11123"/>
                  </a:lnTo>
                  <a:lnTo>
                    <a:pt x="2554" y="11111"/>
                  </a:lnTo>
                  <a:close/>
                  <a:moveTo>
                    <a:pt x="2583" y="11515"/>
                  </a:moveTo>
                  <a:lnTo>
                    <a:pt x="2717" y="11437"/>
                  </a:lnTo>
                  <a:lnTo>
                    <a:pt x="2902" y="11331"/>
                  </a:lnTo>
                  <a:lnTo>
                    <a:pt x="2975" y="11373"/>
                  </a:lnTo>
                  <a:lnTo>
                    <a:pt x="3223" y="11515"/>
                  </a:lnTo>
                  <a:lnTo>
                    <a:pt x="3223" y="11884"/>
                  </a:lnTo>
                  <a:lnTo>
                    <a:pt x="2902" y="12068"/>
                  </a:lnTo>
                  <a:lnTo>
                    <a:pt x="2583" y="11884"/>
                  </a:lnTo>
                  <a:lnTo>
                    <a:pt x="2583" y="11515"/>
                  </a:lnTo>
                  <a:close/>
                  <a:moveTo>
                    <a:pt x="2942" y="11338"/>
                  </a:moveTo>
                  <a:lnTo>
                    <a:pt x="2902" y="11314"/>
                  </a:lnTo>
                  <a:lnTo>
                    <a:pt x="2902" y="11314"/>
                  </a:lnTo>
                  <a:lnTo>
                    <a:pt x="2902" y="11314"/>
                  </a:lnTo>
                  <a:lnTo>
                    <a:pt x="2583" y="11498"/>
                  </a:lnTo>
                  <a:lnTo>
                    <a:pt x="2583" y="11137"/>
                  </a:lnTo>
                  <a:lnTo>
                    <a:pt x="2741" y="11045"/>
                  </a:lnTo>
                  <a:lnTo>
                    <a:pt x="2902" y="10950"/>
                  </a:lnTo>
                  <a:lnTo>
                    <a:pt x="3223" y="11137"/>
                  </a:lnTo>
                  <a:lnTo>
                    <a:pt x="3223" y="11498"/>
                  </a:lnTo>
                  <a:lnTo>
                    <a:pt x="2942" y="11338"/>
                  </a:lnTo>
                  <a:close/>
                  <a:moveTo>
                    <a:pt x="2911" y="10941"/>
                  </a:moveTo>
                  <a:lnTo>
                    <a:pt x="3235" y="10756"/>
                  </a:lnTo>
                  <a:lnTo>
                    <a:pt x="3235" y="10754"/>
                  </a:lnTo>
                  <a:lnTo>
                    <a:pt x="3235" y="10388"/>
                  </a:lnTo>
                  <a:lnTo>
                    <a:pt x="3351" y="10454"/>
                  </a:lnTo>
                  <a:lnTo>
                    <a:pt x="3547" y="10570"/>
                  </a:lnTo>
                  <a:lnTo>
                    <a:pt x="3547" y="10936"/>
                  </a:lnTo>
                  <a:lnTo>
                    <a:pt x="3228" y="11123"/>
                  </a:lnTo>
                  <a:lnTo>
                    <a:pt x="2911" y="10941"/>
                  </a:lnTo>
                  <a:close/>
                  <a:moveTo>
                    <a:pt x="3235" y="11134"/>
                  </a:moveTo>
                  <a:lnTo>
                    <a:pt x="3547" y="10955"/>
                  </a:lnTo>
                  <a:lnTo>
                    <a:pt x="3547" y="11321"/>
                  </a:lnTo>
                  <a:lnTo>
                    <a:pt x="3547" y="11321"/>
                  </a:lnTo>
                  <a:lnTo>
                    <a:pt x="3866" y="11505"/>
                  </a:lnTo>
                  <a:lnTo>
                    <a:pt x="3551" y="11685"/>
                  </a:lnTo>
                  <a:lnTo>
                    <a:pt x="3393" y="11595"/>
                  </a:lnTo>
                  <a:lnTo>
                    <a:pt x="3235" y="11503"/>
                  </a:lnTo>
                  <a:lnTo>
                    <a:pt x="3235" y="11134"/>
                  </a:lnTo>
                  <a:close/>
                  <a:moveTo>
                    <a:pt x="3558" y="12077"/>
                  </a:moveTo>
                  <a:lnTo>
                    <a:pt x="3880" y="11893"/>
                  </a:lnTo>
                  <a:lnTo>
                    <a:pt x="3967" y="11943"/>
                  </a:lnTo>
                  <a:lnTo>
                    <a:pt x="4137" y="12042"/>
                  </a:lnTo>
                  <a:lnTo>
                    <a:pt x="4196" y="12077"/>
                  </a:lnTo>
                  <a:lnTo>
                    <a:pt x="4196" y="12446"/>
                  </a:lnTo>
                  <a:lnTo>
                    <a:pt x="3880" y="12630"/>
                  </a:lnTo>
                  <a:lnTo>
                    <a:pt x="3558" y="12446"/>
                  </a:lnTo>
                  <a:lnTo>
                    <a:pt x="3558" y="12077"/>
                  </a:lnTo>
                  <a:close/>
                  <a:moveTo>
                    <a:pt x="3998" y="11947"/>
                  </a:moveTo>
                  <a:lnTo>
                    <a:pt x="3880" y="11881"/>
                  </a:lnTo>
                  <a:lnTo>
                    <a:pt x="3880" y="11881"/>
                  </a:lnTo>
                  <a:lnTo>
                    <a:pt x="3880" y="11881"/>
                  </a:lnTo>
                  <a:lnTo>
                    <a:pt x="3558" y="12063"/>
                  </a:lnTo>
                  <a:lnTo>
                    <a:pt x="3558" y="11702"/>
                  </a:lnTo>
                  <a:lnTo>
                    <a:pt x="3880" y="11517"/>
                  </a:lnTo>
                  <a:lnTo>
                    <a:pt x="4196" y="11702"/>
                  </a:lnTo>
                  <a:lnTo>
                    <a:pt x="4196" y="12063"/>
                  </a:lnTo>
                  <a:lnTo>
                    <a:pt x="3998" y="11947"/>
                  </a:lnTo>
                  <a:close/>
                  <a:moveTo>
                    <a:pt x="3894" y="11505"/>
                  </a:moveTo>
                  <a:lnTo>
                    <a:pt x="4100" y="11385"/>
                  </a:lnTo>
                  <a:lnTo>
                    <a:pt x="4211" y="11321"/>
                  </a:lnTo>
                  <a:lnTo>
                    <a:pt x="4211" y="11321"/>
                  </a:lnTo>
                  <a:lnTo>
                    <a:pt x="4211" y="10952"/>
                  </a:lnTo>
                  <a:lnTo>
                    <a:pt x="4527" y="11134"/>
                  </a:lnTo>
                  <a:lnTo>
                    <a:pt x="4527" y="11503"/>
                  </a:lnTo>
                  <a:lnTo>
                    <a:pt x="4208" y="11685"/>
                  </a:lnTo>
                  <a:lnTo>
                    <a:pt x="3894" y="11505"/>
                  </a:lnTo>
                  <a:close/>
                  <a:moveTo>
                    <a:pt x="4447" y="11073"/>
                  </a:moveTo>
                  <a:lnTo>
                    <a:pt x="4371" y="11028"/>
                  </a:lnTo>
                  <a:lnTo>
                    <a:pt x="4213" y="10936"/>
                  </a:lnTo>
                  <a:lnTo>
                    <a:pt x="4213" y="10570"/>
                  </a:lnTo>
                  <a:lnTo>
                    <a:pt x="4400" y="10461"/>
                  </a:lnTo>
                  <a:lnTo>
                    <a:pt x="4527" y="10388"/>
                  </a:lnTo>
                  <a:lnTo>
                    <a:pt x="4527" y="10754"/>
                  </a:lnTo>
                  <a:lnTo>
                    <a:pt x="4527" y="10756"/>
                  </a:lnTo>
                  <a:lnTo>
                    <a:pt x="4565" y="10778"/>
                  </a:lnTo>
                  <a:lnTo>
                    <a:pt x="4846" y="10941"/>
                  </a:lnTo>
                  <a:lnTo>
                    <a:pt x="4532" y="11123"/>
                  </a:lnTo>
                  <a:lnTo>
                    <a:pt x="4447" y="11073"/>
                  </a:lnTo>
                  <a:close/>
                  <a:moveTo>
                    <a:pt x="4539" y="11515"/>
                  </a:moveTo>
                  <a:lnTo>
                    <a:pt x="4856" y="11331"/>
                  </a:lnTo>
                  <a:lnTo>
                    <a:pt x="5177" y="11515"/>
                  </a:lnTo>
                  <a:lnTo>
                    <a:pt x="5177" y="11884"/>
                  </a:lnTo>
                  <a:lnTo>
                    <a:pt x="4858" y="12068"/>
                  </a:lnTo>
                  <a:lnTo>
                    <a:pt x="4539" y="11884"/>
                  </a:lnTo>
                  <a:lnTo>
                    <a:pt x="4539" y="11515"/>
                  </a:lnTo>
                  <a:close/>
                  <a:moveTo>
                    <a:pt x="4858" y="11314"/>
                  </a:moveTo>
                  <a:lnTo>
                    <a:pt x="4856" y="11314"/>
                  </a:lnTo>
                  <a:lnTo>
                    <a:pt x="4856" y="11314"/>
                  </a:lnTo>
                  <a:lnTo>
                    <a:pt x="4565" y="11487"/>
                  </a:lnTo>
                  <a:lnTo>
                    <a:pt x="4539" y="11501"/>
                  </a:lnTo>
                  <a:lnTo>
                    <a:pt x="4539" y="11137"/>
                  </a:lnTo>
                  <a:lnTo>
                    <a:pt x="4856" y="10950"/>
                  </a:lnTo>
                  <a:lnTo>
                    <a:pt x="5177" y="11137"/>
                  </a:lnTo>
                  <a:lnTo>
                    <a:pt x="5177" y="11498"/>
                  </a:lnTo>
                  <a:lnTo>
                    <a:pt x="4858" y="11314"/>
                  </a:lnTo>
                  <a:close/>
                  <a:moveTo>
                    <a:pt x="4870" y="10941"/>
                  </a:moveTo>
                  <a:lnTo>
                    <a:pt x="5189" y="10756"/>
                  </a:lnTo>
                  <a:lnTo>
                    <a:pt x="5189" y="10754"/>
                  </a:lnTo>
                  <a:lnTo>
                    <a:pt x="5189" y="10388"/>
                  </a:lnTo>
                  <a:lnTo>
                    <a:pt x="5453" y="10539"/>
                  </a:lnTo>
                  <a:lnTo>
                    <a:pt x="5503" y="10570"/>
                  </a:lnTo>
                  <a:lnTo>
                    <a:pt x="5503" y="10936"/>
                  </a:lnTo>
                  <a:lnTo>
                    <a:pt x="5345" y="11028"/>
                  </a:lnTo>
                  <a:lnTo>
                    <a:pt x="5276" y="11068"/>
                  </a:lnTo>
                  <a:lnTo>
                    <a:pt x="5186" y="11123"/>
                  </a:lnTo>
                  <a:lnTo>
                    <a:pt x="4870" y="10941"/>
                  </a:lnTo>
                  <a:close/>
                  <a:moveTo>
                    <a:pt x="5189" y="11134"/>
                  </a:moveTo>
                  <a:lnTo>
                    <a:pt x="5503" y="10955"/>
                  </a:lnTo>
                  <a:lnTo>
                    <a:pt x="5503" y="11321"/>
                  </a:lnTo>
                  <a:lnTo>
                    <a:pt x="5503" y="11321"/>
                  </a:lnTo>
                  <a:lnTo>
                    <a:pt x="5822" y="11505"/>
                  </a:lnTo>
                  <a:lnTo>
                    <a:pt x="5510" y="11685"/>
                  </a:lnTo>
                  <a:lnTo>
                    <a:pt x="5189" y="11503"/>
                  </a:lnTo>
                  <a:lnTo>
                    <a:pt x="5189" y="11134"/>
                  </a:lnTo>
                  <a:close/>
                  <a:moveTo>
                    <a:pt x="5515" y="12077"/>
                  </a:moveTo>
                  <a:lnTo>
                    <a:pt x="5836" y="11893"/>
                  </a:lnTo>
                  <a:lnTo>
                    <a:pt x="6155" y="12077"/>
                  </a:lnTo>
                  <a:lnTo>
                    <a:pt x="6155" y="12080"/>
                  </a:lnTo>
                  <a:lnTo>
                    <a:pt x="6155" y="12082"/>
                  </a:lnTo>
                  <a:lnTo>
                    <a:pt x="6155" y="12446"/>
                  </a:lnTo>
                  <a:lnTo>
                    <a:pt x="5933" y="12576"/>
                  </a:lnTo>
                  <a:lnTo>
                    <a:pt x="5836" y="12633"/>
                  </a:lnTo>
                  <a:lnTo>
                    <a:pt x="5836" y="12630"/>
                  </a:lnTo>
                  <a:lnTo>
                    <a:pt x="5836" y="12633"/>
                  </a:lnTo>
                  <a:lnTo>
                    <a:pt x="5515" y="12446"/>
                  </a:lnTo>
                  <a:lnTo>
                    <a:pt x="5515" y="12077"/>
                  </a:lnTo>
                  <a:close/>
                  <a:moveTo>
                    <a:pt x="5850" y="11505"/>
                  </a:moveTo>
                  <a:lnTo>
                    <a:pt x="6169" y="11321"/>
                  </a:lnTo>
                  <a:lnTo>
                    <a:pt x="6169" y="11321"/>
                  </a:lnTo>
                  <a:lnTo>
                    <a:pt x="6169" y="10955"/>
                  </a:lnTo>
                  <a:lnTo>
                    <a:pt x="6481" y="11134"/>
                  </a:lnTo>
                  <a:lnTo>
                    <a:pt x="6481" y="11503"/>
                  </a:lnTo>
                  <a:lnTo>
                    <a:pt x="6162" y="11685"/>
                  </a:lnTo>
                  <a:lnTo>
                    <a:pt x="5850" y="11505"/>
                  </a:lnTo>
                  <a:close/>
                  <a:moveTo>
                    <a:pt x="6469" y="11113"/>
                  </a:moveTo>
                  <a:lnTo>
                    <a:pt x="6169" y="10936"/>
                  </a:lnTo>
                  <a:lnTo>
                    <a:pt x="6169" y="10570"/>
                  </a:lnTo>
                  <a:lnTo>
                    <a:pt x="6366" y="10454"/>
                  </a:lnTo>
                  <a:lnTo>
                    <a:pt x="6484" y="10388"/>
                  </a:lnTo>
                  <a:lnTo>
                    <a:pt x="6484" y="10754"/>
                  </a:lnTo>
                  <a:lnTo>
                    <a:pt x="6484" y="10756"/>
                  </a:lnTo>
                  <a:lnTo>
                    <a:pt x="6614" y="10832"/>
                  </a:lnTo>
                  <a:lnTo>
                    <a:pt x="6649" y="10851"/>
                  </a:lnTo>
                  <a:lnTo>
                    <a:pt x="6805" y="10941"/>
                  </a:lnTo>
                  <a:lnTo>
                    <a:pt x="6488" y="11123"/>
                  </a:lnTo>
                  <a:lnTo>
                    <a:pt x="6469" y="11113"/>
                  </a:lnTo>
                  <a:close/>
                  <a:moveTo>
                    <a:pt x="6495" y="11515"/>
                  </a:moveTo>
                  <a:lnTo>
                    <a:pt x="6633" y="11437"/>
                  </a:lnTo>
                  <a:lnTo>
                    <a:pt x="6814" y="11331"/>
                  </a:lnTo>
                  <a:lnTo>
                    <a:pt x="6890" y="11373"/>
                  </a:lnTo>
                  <a:lnTo>
                    <a:pt x="7136" y="11515"/>
                  </a:lnTo>
                  <a:lnTo>
                    <a:pt x="7136" y="11884"/>
                  </a:lnTo>
                  <a:lnTo>
                    <a:pt x="6817" y="12068"/>
                  </a:lnTo>
                  <a:lnTo>
                    <a:pt x="6495" y="11884"/>
                  </a:lnTo>
                  <a:lnTo>
                    <a:pt x="6495" y="11515"/>
                  </a:lnTo>
                  <a:close/>
                  <a:moveTo>
                    <a:pt x="6855" y="11338"/>
                  </a:moveTo>
                  <a:lnTo>
                    <a:pt x="6814" y="11314"/>
                  </a:lnTo>
                  <a:lnTo>
                    <a:pt x="6814" y="11314"/>
                  </a:lnTo>
                  <a:lnTo>
                    <a:pt x="6814" y="11314"/>
                  </a:lnTo>
                  <a:lnTo>
                    <a:pt x="6495" y="11498"/>
                  </a:lnTo>
                  <a:lnTo>
                    <a:pt x="6495" y="11137"/>
                  </a:lnTo>
                  <a:lnTo>
                    <a:pt x="6656" y="11045"/>
                  </a:lnTo>
                  <a:lnTo>
                    <a:pt x="6817" y="10950"/>
                  </a:lnTo>
                  <a:lnTo>
                    <a:pt x="7136" y="11137"/>
                  </a:lnTo>
                  <a:lnTo>
                    <a:pt x="7136" y="11498"/>
                  </a:lnTo>
                  <a:lnTo>
                    <a:pt x="6855" y="11338"/>
                  </a:lnTo>
                  <a:close/>
                  <a:moveTo>
                    <a:pt x="6826" y="10941"/>
                  </a:moveTo>
                  <a:lnTo>
                    <a:pt x="7148" y="10756"/>
                  </a:lnTo>
                  <a:lnTo>
                    <a:pt x="7148" y="10754"/>
                  </a:lnTo>
                  <a:lnTo>
                    <a:pt x="7148" y="10388"/>
                  </a:lnTo>
                  <a:lnTo>
                    <a:pt x="7266" y="10454"/>
                  </a:lnTo>
                  <a:lnTo>
                    <a:pt x="7462" y="10570"/>
                  </a:lnTo>
                  <a:lnTo>
                    <a:pt x="7462" y="10936"/>
                  </a:lnTo>
                  <a:lnTo>
                    <a:pt x="7141" y="11123"/>
                  </a:lnTo>
                  <a:lnTo>
                    <a:pt x="6826" y="10941"/>
                  </a:lnTo>
                  <a:close/>
                  <a:moveTo>
                    <a:pt x="7148" y="11134"/>
                  </a:moveTo>
                  <a:lnTo>
                    <a:pt x="7462" y="10955"/>
                  </a:lnTo>
                  <a:lnTo>
                    <a:pt x="7462" y="11321"/>
                  </a:lnTo>
                  <a:lnTo>
                    <a:pt x="7462" y="11321"/>
                  </a:lnTo>
                  <a:lnTo>
                    <a:pt x="7779" y="11505"/>
                  </a:lnTo>
                  <a:lnTo>
                    <a:pt x="7467" y="11685"/>
                  </a:lnTo>
                  <a:lnTo>
                    <a:pt x="7148" y="11503"/>
                  </a:lnTo>
                  <a:lnTo>
                    <a:pt x="7148" y="11134"/>
                  </a:lnTo>
                  <a:close/>
                  <a:moveTo>
                    <a:pt x="7474" y="12077"/>
                  </a:moveTo>
                  <a:lnTo>
                    <a:pt x="7795" y="11893"/>
                  </a:lnTo>
                  <a:lnTo>
                    <a:pt x="7882" y="11943"/>
                  </a:lnTo>
                  <a:lnTo>
                    <a:pt x="8109" y="12077"/>
                  </a:lnTo>
                  <a:lnTo>
                    <a:pt x="8109" y="12080"/>
                  </a:lnTo>
                  <a:lnTo>
                    <a:pt x="8112" y="12082"/>
                  </a:lnTo>
                  <a:lnTo>
                    <a:pt x="8112" y="12446"/>
                  </a:lnTo>
                  <a:lnTo>
                    <a:pt x="7793" y="12630"/>
                  </a:lnTo>
                  <a:lnTo>
                    <a:pt x="7474" y="12446"/>
                  </a:lnTo>
                  <a:lnTo>
                    <a:pt x="7474" y="12077"/>
                  </a:lnTo>
                  <a:close/>
                  <a:moveTo>
                    <a:pt x="7809" y="11505"/>
                  </a:moveTo>
                  <a:lnTo>
                    <a:pt x="8015" y="11385"/>
                  </a:lnTo>
                  <a:lnTo>
                    <a:pt x="8126" y="11321"/>
                  </a:lnTo>
                  <a:lnTo>
                    <a:pt x="8126" y="11321"/>
                  </a:lnTo>
                  <a:lnTo>
                    <a:pt x="8126" y="10952"/>
                  </a:lnTo>
                  <a:lnTo>
                    <a:pt x="8227" y="11012"/>
                  </a:lnTo>
                  <a:lnTo>
                    <a:pt x="8442" y="11134"/>
                  </a:lnTo>
                  <a:lnTo>
                    <a:pt x="8442" y="11503"/>
                  </a:lnTo>
                  <a:lnTo>
                    <a:pt x="8121" y="11685"/>
                  </a:lnTo>
                  <a:lnTo>
                    <a:pt x="7809" y="11505"/>
                  </a:lnTo>
                  <a:close/>
                  <a:moveTo>
                    <a:pt x="8171" y="10962"/>
                  </a:moveTo>
                  <a:lnTo>
                    <a:pt x="8126" y="10936"/>
                  </a:lnTo>
                  <a:lnTo>
                    <a:pt x="8126" y="10570"/>
                  </a:lnTo>
                  <a:lnTo>
                    <a:pt x="8442" y="10385"/>
                  </a:lnTo>
                  <a:lnTo>
                    <a:pt x="8442" y="10754"/>
                  </a:lnTo>
                  <a:lnTo>
                    <a:pt x="8442" y="10756"/>
                  </a:lnTo>
                  <a:lnTo>
                    <a:pt x="8480" y="10778"/>
                  </a:lnTo>
                  <a:lnTo>
                    <a:pt x="8759" y="10941"/>
                  </a:lnTo>
                  <a:lnTo>
                    <a:pt x="8445" y="11123"/>
                  </a:lnTo>
                  <a:lnTo>
                    <a:pt x="8171" y="10962"/>
                  </a:lnTo>
                  <a:close/>
                  <a:moveTo>
                    <a:pt x="8454" y="11515"/>
                  </a:moveTo>
                  <a:lnTo>
                    <a:pt x="8747" y="11345"/>
                  </a:lnTo>
                  <a:lnTo>
                    <a:pt x="8771" y="11331"/>
                  </a:lnTo>
                  <a:lnTo>
                    <a:pt x="9092" y="11515"/>
                  </a:lnTo>
                  <a:lnTo>
                    <a:pt x="9092" y="11884"/>
                  </a:lnTo>
                  <a:lnTo>
                    <a:pt x="8771" y="12068"/>
                  </a:lnTo>
                  <a:lnTo>
                    <a:pt x="8454" y="11884"/>
                  </a:lnTo>
                  <a:lnTo>
                    <a:pt x="8454" y="11515"/>
                  </a:lnTo>
                  <a:close/>
                  <a:moveTo>
                    <a:pt x="8771" y="11314"/>
                  </a:moveTo>
                  <a:lnTo>
                    <a:pt x="8771" y="11314"/>
                  </a:lnTo>
                  <a:lnTo>
                    <a:pt x="8771" y="11314"/>
                  </a:lnTo>
                  <a:lnTo>
                    <a:pt x="8752" y="11326"/>
                  </a:lnTo>
                  <a:lnTo>
                    <a:pt x="8454" y="11498"/>
                  </a:lnTo>
                  <a:lnTo>
                    <a:pt x="8454" y="11137"/>
                  </a:lnTo>
                  <a:lnTo>
                    <a:pt x="8771" y="10950"/>
                  </a:lnTo>
                  <a:lnTo>
                    <a:pt x="9092" y="11137"/>
                  </a:lnTo>
                  <a:lnTo>
                    <a:pt x="9092" y="11498"/>
                  </a:lnTo>
                  <a:lnTo>
                    <a:pt x="8771" y="11314"/>
                  </a:lnTo>
                  <a:close/>
                  <a:moveTo>
                    <a:pt x="8783" y="10941"/>
                  </a:moveTo>
                  <a:lnTo>
                    <a:pt x="9104" y="10756"/>
                  </a:lnTo>
                  <a:lnTo>
                    <a:pt x="9104" y="10754"/>
                  </a:lnTo>
                  <a:lnTo>
                    <a:pt x="9104" y="10388"/>
                  </a:lnTo>
                  <a:lnTo>
                    <a:pt x="9366" y="10539"/>
                  </a:lnTo>
                  <a:lnTo>
                    <a:pt x="9418" y="10570"/>
                  </a:lnTo>
                  <a:lnTo>
                    <a:pt x="9418" y="10936"/>
                  </a:lnTo>
                  <a:lnTo>
                    <a:pt x="9191" y="11068"/>
                  </a:lnTo>
                  <a:lnTo>
                    <a:pt x="9099" y="11123"/>
                  </a:lnTo>
                  <a:lnTo>
                    <a:pt x="8783" y="10941"/>
                  </a:lnTo>
                  <a:close/>
                  <a:moveTo>
                    <a:pt x="9104" y="11134"/>
                  </a:moveTo>
                  <a:lnTo>
                    <a:pt x="9418" y="10955"/>
                  </a:lnTo>
                  <a:lnTo>
                    <a:pt x="9418" y="11321"/>
                  </a:lnTo>
                  <a:lnTo>
                    <a:pt x="9418" y="11321"/>
                  </a:lnTo>
                  <a:lnTo>
                    <a:pt x="9737" y="11505"/>
                  </a:lnTo>
                  <a:lnTo>
                    <a:pt x="9425" y="11685"/>
                  </a:lnTo>
                  <a:lnTo>
                    <a:pt x="9104" y="11503"/>
                  </a:lnTo>
                  <a:lnTo>
                    <a:pt x="9104" y="11134"/>
                  </a:lnTo>
                  <a:close/>
                  <a:moveTo>
                    <a:pt x="9430" y="12077"/>
                  </a:moveTo>
                  <a:lnTo>
                    <a:pt x="9751" y="11893"/>
                  </a:lnTo>
                  <a:lnTo>
                    <a:pt x="10070" y="12077"/>
                  </a:lnTo>
                  <a:lnTo>
                    <a:pt x="10070" y="12446"/>
                  </a:lnTo>
                  <a:lnTo>
                    <a:pt x="9848" y="12576"/>
                  </a:lnTo>
                  <a:lnTo>
                    <a:pt x="9751" y="12633"/>
                  </a:lnTo>
                  <a:lnTo>
                    <a:pt x="9751" y="12630"/>
                  </a:lnTo>
                  <a:lnTo>
                    <a:pt x="9749" y="12633"/>
                  </a:lnTo>
                  <a:lnTo>
                    <a:pt x="9430" y="12446"/>
                  </a:lnTo>
                  <a:lnTo>
                    <a:pt x="9430" y="12077"/>
                  </a:lnTo>
                  <a:close/>
                  <a:moveTo>
                    <a:pt x="10004" y="12028"/>
                  </a:moveTo>
                  <a:lnTo>
                    <a:pt x="9751" y="11881"/>
                  </a:lnTo>
                  <a:lnTo>
                    <a:pt x="9751" y="11881"/>
                  </a:lnTo>
                  <a:lnTo>
                    <a:pt x="9751" y="11881"/>
                  </a:lnTo>
                  <a:lnTo>
                    <a:pt x="9430" y="12063"/>
                  </a:lnTo>
                  <a:lnTo>
                    <a:pt x="9430" y="11702"/>
                  </a:lnTo>
                  <a:lnTo>
                    <a:pt x="9751" y="11517"/>
                  </a:lnTo>
                  <a:lnTo>
                    <a:pt x="10070" y="11702"/>
                  </a:lnTo>
                  <a:lnTo>
                    <a:pt x="10070" y="12066"/>
                  </a:lnTo>
                  <a:lnTo>
                    <a:pt x="10004" y="12028"/>
                  </a:lnTo>
                  <a:close/>
                  <a:moveTo>
                    <a:pt x="9766" y="11505"/>
                  </a:moveTo>
                  <a:lnTo>
                    <a:pt x="10085" y="11321"/>
                  </a:lnTo>
                  <a:lnTo>
                    <a:pt x="10085" y="10955"/>
                  </a:lnTo>
                  <a:lnTo>
                    <a:pt x="10397" y="11134"/>
                  </a:lnTo>
                  <a:lnTo>
                    <a:pt x="10397" y="11503"/>
                  </a:lnTo>
                  <a:lnTo>
                    <a:pt x="10078" y="11685"/>
                  </a:lnTo>
                  <a:lnTo>
                    <a:pt x="9766" y="11505"/>
                  </a:lnTo>
                  <a:close/>
                  <a:moveTo>
                    <a:pt x="10085" y="10936"/>
                  </a:moveTo>
                  <a:lnTo>
                    <a:pt x="10085" y="10567"/>
                  </a:lnTo>
                  <a:lnTo>
                    <a:pt x="10397" y="10388"/>
                  </a:lnTo>
                  <a:lnTo>
                    <a:pt x="10397" y="10754"/>
                  </a:lnTo>
                  <a:lnTo>
                    <a:pt x="10397" y="10756"/>
                  </a:lnTo>
                  <a:lnTo>
                    <a:pt x="10517" y="10825"/>
                  </a:lnTo>
                  <a:lnTo>
                    <a:pt x="10718" y="10941"/>
                  </a:lnTo>
                  <a:lnTo>
                    <a:pt x="10404" y="11123"/>
                  </a:lnTo>
                  <a:lnTo>
                    <a:pt x="10085" y="10936"/>
                  </a:lnTo>
                  <a:close/>
                  <a:moveTo>
                    <a:pt x="10411" y="11515"/>
                  </a:moveTo>
                  <a:lnTo>
                    <a:pt x="10730" y="11331"/>
                  </a:lnTo>
                  <a:lnTo>
                    <a:pt x="10763" y="11349"/>
                  </a:lnTo>
                  <a:lnTo>
                    <a:pt x="11046" y="11515"/>
                  </a:lnTo>
                  <a:lnTo>
                    <a:pt x="11046" y="11884"/>
                  </a:lnTo>
                  <a:lnTo>
                    <a:pt x="10730" y="12068"/>
                  </a:lnTo>
                  <a:lnTo>
                    <a:pt x="10411" y="11884"/>
                  </a:lnTo>
                  <a:lnTo>
                    <a:pt x="10411" y="11515"/>
                  </a:lnTo>
                  <a:close/>
                  <a:moveTo>
                    <a:pt x="10819" y="11366"/>
                  </a:moveTo>
                  <a:lnTo>
                    <a:pt x="10730" y="11314"/>
                  </a:lnTo>
                  <a:lnTo>
                    <a:pt x="10730" y="11314"/>
                  </a:lnTo>
                  <a:lnTo>
                    <a:pt x="10730" y="11314"/>
                  </a:lnTo>
                  <a:lnTo>
                    <a:pt x="10411" y="11501"/>
                  </a:lnTo>
                  <a:lnTo>
                    <a:pt x="10411" y="11137"/>
                  </a:lnTo>
                  <a:lnTo>
                    <a:pt x="10730" y="10950"/>
                  </a:lnTo>
                  <a:lnTo>
                    <a:pt x="11046" y="11137"/>
                  </a:lnTo>
                  <a:lnTo>
                    <a:pt x="11046" y="11498"/>
                  </a:lnTo>
                  <a:lnTo>
                    <a:pt x="10819" y="11366"/>
                  </a:lnTo>
                  <a:close/>
                  <a:moveTo>
                    <a:pt x="10741" y="10941"/>
                  </a:moveTo>
                  <a:lnTo>
                    <a:pt x="11060" y="10756"/>
                  </a:lnTo>
                  <a:lnTo>
                    <a:pt x="11060" y="10754"/>
                  </a:lnTo>
                  <a:lnTo>
                    <a:pt x="11060" y="10385"/>
                  </a:lnTo>
                  <a:lnTo>
                    <a:pt x="11377" y="10572"/>
                  </a:lnTo>
                  <a:lnTo>
                    <a:pt x="11377" y="10936"/>
                  </a:lnTo>
                  <a:lnTo>
                    <a:pt x="11212" y="11030"/>
                  </a:lnTo>
                  <a:lnTo>
                    <a:pt x="11056" y="11123"/>
                  </a:lnTo>
                  <a:lnTo>
                    <a:pt x="10741" y="10941"/>
                  </a:lnTo>
                  <a:close/>
                  <a:moveTo>
                    <a:pt x="11060" y="11134"/>
                  </a:moveTo>
                  <a:lnTo>
                    <a:pt x="11377" y="10952"/>
                  </a:lnTo>
                  <a:lnTo>
                    <a:pt x="11377" y="11321"/>
                  </a:lnTo>
                  <a:lnTo>
                    <a:pt x="11377" y="11321"/>
                  </a:lnTo>
                  <a:lnTo>
                    <a:pt x="11694" y="11503"/>
                  </a:lnTo>
                  <a:lnTo>
                    <a:pt x="11379" y="11685"/>
                  </a:lnTo>
                  <a:lnTo>
                    <a:pt x="11060" y="11503"/>
                  </a:lnTo>
                  <a:lnTo>
                    <a:pt x="11060" y="11134"/>
                  </a:lnTo>
                  <a:close/>
                  <a:moveTo>
                    <a:pt x="11389" y="12077"/>
                  </a:moveTo>
                  <a:lnTo>
                    <a:pt x="11668" y="11914"/>
                  </a:lnTo>
                  <a:lnTo>
                    <a:pt x="11706" y="11893"/>
                  </a:lnTo>
                  <a:lnTo>
                    <a:pt x="12025" y="12077"/>
                  </a:lnTo>
                  <a:lnTo>
                    <a:pt x="12025" y="12080"/>
                  </a:lnTo>
                  <a:lnTo>
                    <a:pt x="12027" y="12082"/>
                  </a:lnTo>
                  <a:lnTo>
                    <a:pt x="12027" y="12446"/>
                  </a:lnTo>
                  <a:lnTo>
                    <a:pt x="11708" y="12630"/>
                  </a:lnTo>
                  <a:lnTo>
                    <a:pt x="11389" y="12446"/>
                  </a:lnTo>
                  <a:lnTo>
                    <a:pt x="11389" y="12077"/>
                  </a:lnTo>
                  <a:close/>
                  <a:moveTo>
                    <a:pt x="11722" y="11505"/>
                  </a:moveTo>
                  <a:lnTo>
                    <a:pt x="12039" y="11321"/>
                  </a:lnTo>
                  <a:lnTo>
                    <a:pt x="12039" y="11321"/>
                  </a:lnTo>
                  <a:lnTo>
                    <a:pt x="12039" y="10955"/>
                  </a:lnTo>
                  <a:lnTo>
                    <a:pt x="12353" y="11134"/>
                  </a:lnTo>
                  <a:lnTo>
                    <a:pt x="12353" y="11503"/>
                  </a:lnTo>
                  <a:lnTo>
                    <a:pt x="12036" y="11685"/>
                  </a:lnTo>
                  <a:lnTo>
                    <a:pt x="11722" y="11505"/>
                  </a:lnTo>
                  <a:close/>
                  <a:moveTo>
                    <a:pt x="12343" y="11113"/>
                  </a:moveTo>
                  <a:lnTo>
                    <a:pt x="12039" y="10936"/>
                  </a:lnTo>
                  <a:lnTo>
                    <a:pt x="12039" y="10570"/>
                  </a:lnTo>
                  <a:lnTo>
                    <a:pt x="12301" y="10418"/>
                  </a:lnTo>
                  <a:lnTo>
                    <a:pt x="12355" y="10385"/>
                  </a:lnTo>
                  <a:lnTo>
                    <a:pt x="12355" y="10754"/>
                  </a:lnTo>
                  <a:lnTo>
                    <a:pt x="12355" y="10756"/>
                  </a:lnTo>
                  <a:lnTo>
                    <a:pt x="12393" y="10778"/>
                  </a:lnTo>
                  <a:lnTo>
                    <a:pt x="12674" y="10941"/>
                  </a:lnTo>
                  <a:lnTo>
                    <a:pt x="12358" y="11123"/>
                  </a:lnTo>
                  <a:lnTo>
                    <a:pt x="12343" y="11113"/>
                  </a:lnTo>
                  <a:close/>
                  <a:moveTo>
                    <a:pt x="12367" y="11515"/>
                  </a:moveTo>
                  <a:lnTo>
                    <a:pt x="12662" y="11345"/>
                  </a:lnTo>
                  <a:lnTo>
                    <a:pt x="12686" y="11331"/>
                  </a:lnTo>
                  <a:lnTo>
                    <a:pt x="13007" y="11515"/>
                  </a:lnTo>
                  <a:lnTo>
                    <a:pt x="13007" y="11884"/>
                  </a:lnTo>
                  <a:lnTo>
                    <a:pt x="12686" y="12068"/>
                  </a:lnTo>
                  <a:lnTo>
                    <a:pt x="12367" y="11884"/>
                  </a:lnTo>
                  <a:lnTo>
                    <a:pt x="12367" y="11515"/>
                  </a:lnTo>
                  <a:close/>
                  <a:moveTo>
                    <a:pt x="12686" y="11314"/>
                  </a:moveTo>
                  <a:lnTo>
                    <a:pt x="12686" y="11314"/>
                  </a:lnTo>
                  <a:lnTo>
                    <a:pt x="12686" y="11314"/>
                  </a:lnTo>
                  <a:lnTo>
                    <a:pt x="12667" y="11326"/>
                  </a:lnTo>
                  <a:lnTo>
                    <a:pt x="12367" y="11498"/>
                  </a:lnTo>
                  <a:lnTo>
                    <a:pt x="12367" y="11137"/>
                  </a:lnTo>
                  <a:lnTo>
                    <a:pt x="12686" y="10950"/>
                  </a:lnTo>
                  <a:lnTo>
                    <a:pt x="13007" y="11137"/>
                  </a:lnTo>
                  <a:lnTo>
                    <a:pt x="13007" y="11498"/>
                  </a:lnTo>
                  <a:lnTo>
                    <a:pt x="12686" y="11314"/>
                  </a:lnTo>
                  <a:close/>
                  <a:moveTo>
                    <a:pt x="12698" y="10941"/>
                  </a:moveTo>
                  <a:lnTo>
                    <a:pt x="13019" y="10756"/>
                  </a:lnTo>
                  <a:lnTo>
                    <a:pt x="13019" y="10754"/>
                  </a:lnTo>
                  <a:lnTo>
                    <a:pt x="13019" y="10388"/>
                  </a:lnTo>
                  <a:lnTo>
                    <a:pt x="13282" y="10539"/>
                  </a:lnTo>
                  <a:lnTo>
                    <a:pt x="13334" y="10570"/>
                  </a:lnTo>
                  <a:lnTo>
                    <a:pt x="13334" y="10936"/>
                  </a:lnTo>
                  <a:lnTo>
                    <a:pt x="13107" y="11068"/>
                  </a:lnTo>
                  <a:lnTo>
                    <a:pt x="13015" y="11123"/>
                  </a:lnTo>
                  <a:lnTo>
                    <a:pt x="12698" y="10941"/>
                  </a:lnTo>
                  <a:close/>
                  <a:moveTo>
                    <a:pt x="13019" y="11134"/>
                  </a:moveTo>
                  <a:lnTo>
                    <a:pt x="13334" y="10955"/>
                  </a:lnTo>
                  <a:lnTo>
                    <a:pt x="13334" y="11321"/>
                  </a:lnTo>
                  <a:lnTo>
                    <a:pt x="13334" y="11321"/>
                  </a:lnTo>
                  <a:lnTo>
                    <a:pt x="13650" y="11505"/>
                  </a:lnTo>
                  <a:lnTo>
                    <a:pt x="13341" y="11685"/>
                  </a:lnTo>
                  <a:lnTo>
                    <a:pt x="13019" y="11503"/>
                  </a:lnTo>
                  <a:lnTo>
                    <a:pt x="13019" y="11134"/>
                  </a:lnTo>
                  <a:close/>
                  <a:moveTo>
                    <a:pt x="13345" y="12077"/>
                  </a:moveTo>
                  <a:lnTo>
                    <a:pt x="13664" y="11893"/>
                  </a:lnTo>
                  <a:lnTo>
                    <a:pt x="13986" y="12077"/>
                  </a:lnTo>
                  <a:lnTo>
                    <a:pt x="13986" y="12446"/>
                  </a:lnTo>
                  <a:lnTo>
                    <a:pt x="13764" y="12576"/>
                  </a:lnTo>
                  <a:lnTo>
                    <a:pt x="13667" y="12633"/>
                  </a:lnTo>
                  <a:lnTo>
                    <a:pt x="13664" y="12630"/>
                  </a:lnTo>
                  <a:lnTo>
                    <a:pt x="13664" y="12633"/>
                  </a:lnTo>
                  <a:lnTo>
                    <a:pt x="13345" y="12446"/>
                  </a:lnTo>
                  <a:lnTo>
                    <a:pt x="13345" y="12077"/>
                  </a:lnTo>
                  <a:close/>
                  <a:moveTo>
                    <a:pt x="13920" y="12028"/>
                  </a:moveTo>
                  <a:lnTo>
                    <a:pt x="13667" y="11881"/>
                  </a:lnTo>
                  <a:lnTo>
                    <a:pt x="13664" y="11881"/>
                  </a:lnTo>
                  <a:lnTo>
                    <a:pt x="13664" y="11881"/>
                  </a:lnTo>
                  <a:lnTo>
                    <a:pt x="13345" y="12063"/>
                  </a:lnTo>
                  <a:lnTo>
                    <a:pt x="13345" y="11702"/>
                  </a:lnTo>
                  <a:lnTo>
                    <a:pt x="13664" y="11517"/>
                  </a:lnTo>
                  <a:lnTo>
                    <a:pt x="13986" y="11702"/>
                  </a:lnTo>
                  <a:lnTo>
                    <a:pt x="13986" y="12066"/>
                  </a:lnTo>
                  <a:lnTo>
                    <a:pt x="13920" y="12028"/>
                  </a:lnTo>
                  <a:close/>
                  <a:moveTo>
                    <a:pt x="13678" y="11505"/>
                  </a:moveTo>
                  <a:lnTo>
                    <a:pt x="13997" y="11321"/>
                  </a:lnTo>
                  <a:lnTo>
                    <a:pt x="13997" y="10955"/>
                  </a:lnTo>
                  <a:lnTo>
                    <a:pt x="14309" y="11134"/>
                  </a:lnTo>
                  <a:lnTo>
                    <a:pt x="14309" y="11503"/>
                  </a:lnTo>
                  <a:lnTo>
                    <a:pt x="13990" y="11685"/>
                  </a:lnTo>
                  <a:lnTo>
                    <a:pt x="13678" y="11505"/>
                  </a:lnTo>
                  <a:close/>
                  <a:moveTo>
                    <a:pt x="14272" y="11097"/>
                  </a:moveTo>
                  <a:lnTo>
                    <a:pt x="14000" y="10936"/>
                  </a:lnTo>
                  <a:lnTo>
                    <a:pt x="14000" y="10567"/>
                  </a:lnTo>
                  <a:lnTo>
                    <a:pt x="14312" y="10388"/>
                  </a:lnTo>
                  <a:lnTo>
                    <a:pt x="14312" y="10754"/>
                  </a:lnTo>
                  <a:lnTo>
                    <a:pt x="14312" y="10756"/>
                  </a:lnTo>
                  <a:lnTo>
                    <a:pt x="14432" y="10825"/>
                  </a:lnTo>
                  <a:lnTo>
                    <a:pt x="14631" y="10941"/>
                  </a:lnTo>
                  <a:lnTo>
                    <a:pt x="14316" y="11123"/>
                  </a:lnTo>
                  <a:lnTo>
                    <a:pt x="14272" y="11097"/>
                  </a:lnTo>
                  <a:close/>
                  <a:moveTo>
                    <a:pt x="14326" y="11515"/>
                  </a:moveTo>
                  <a:lnTo>
                    <a:pt x="14645" y="11331"/>
                  </a:lnTo>
                  <a:lnTo>
                    <a:pt x="14678" y="11349"/>
                  </a:lnTo>
                  <a:lnTo>
                    <a:pt x="14962" y="11515"/>
                  </a:lnTo>
                  <a:lnTo>
                    <a:pt x="14962" y="11884"/>
                  </a:lnTo>
                  <a:lnTo>
                    <a:pt x="14661" y="12058"/>
                  </a:lnTo>
                  <a:lnTo>
                    <a:pt x="14645" y="12068"/>
                  </a:lnTo>
                  <a:lnTo>
                    <a:pt x="14326" y="11884"/>
                  </a:lnTo>
                  <a:lnTo>
                    <a:pt x="14326" y="11515"/>
                  </a:lnTo>
                  <a:close/>
                  <a:moveTo>
                    <a:pt x="14732" y="11366"/>
                  </a:moveTo>
                  <a:lnTo>
                    <a:pt x="14645" y="11314"/>
                  </a:lnTo>
                  <a:lnTo>
                    <a:pt x="14645" y="11314"/>
                  </a:lnTo>
                  <a:lnTo>
                    <a:pt x="14645" y="11314"/>
                  </a:lnTo>
                  <a:lnTo>
                    <a:pt x="14326" y="11501"/>
                  </a:lnTo>
                  <a:lnTo>
                    <a:pt x="14326" y="11137"/>
                  </a:lnTo>
                  <a:lnTo>
                    <a:pt x="14645" y="10950"/>
                  </a:lnTo>
                  <a:lnTo>
                    <a:pt x="14962" y="11137"/>
                  </a:lnTo>
                  <a:lnTo>
                    <a:pt x="14962" y="11498"/>
                  </a:lnTo>
                  <a:lnTo>
                    <a:pt x="14732" y="11366"/>
                  </a:lnTo>
                  <a:close/>
                  <a:moveTo>
                    <a:pt x="14654" y="10941"/>
                  </a:moveTo>
                  <a:lnTo>
                    <a:pt x="14976" y="10756"/>
                  </a:lnTo>
                  <a:lnTo>
                    <a:pt x="14976" y="10754"/>
                  </a:lnTo>
                  <a:lnTo>
                    <a:pt x="14976" y="10385"/>
                  </a:lnTo>
                  <a:lnTo>
                    <a:pt x="15113" y="10466"/>
                  </a:lnTo>
                  <a:lnTo>
                    <a:pt x="15292" y="10570"/>
                  </a:lnTo>
                  <a:lnTo>
                    <a:pt x="15292" y="10936"/>
                  </a:lnTo>
                  <a:lnTo>
                    <a:pt x="14971" y="11123"/>
                  </a:lnTo>
                  <a:lnTo>
                    <a:pt x="14654" y="10941"/>
                  </a:lnTo>
                  <a:close/>
                  <a:moveTo>
                    <a:pt x="14978" y="11134"/>
                  </a:moveTo>
                  <a:lnTo>
                    <a:pt x="15292" y="10955"/>
                  </a:lnTo>
                  <a:lnTo>
                    <a:pt x="15292" y="11321"/>
                  </a:lnTo>
                  <a:lnTo>
                    <a:pt x="15292" y="11321"/>
                  </a:lnTo>
                  <a:lnTo>
                    <a:pt x="15609" y="11505"/>
                  </a:lnTo>
                  <a:lnTo>
                    <a:pt x="15295" y="11685"/>
                  </a:lnTo>
                  <a:lnTo>
                    <a:pt x="14978" y="11503"/>
                  </a:lnTo>
                  <a:lnTo>
                    <a:pt x="14978" y="11134"/>
                  </a:lnTo>
                  <a:close/>
                  <a:moveTo>
                    <a:pt x="15304" y="12080"/>
                  </a:moveTo>
                  <a:lnTo>
                    <a:pt x="15623" y="11893"/>
                  </a:lnTo>
                  <a:lnTo>
                    <a:pt x="15744" y="11962"/>
                  </a:lnTo>
                  <a:lnTo>
                    <a:pt x="15940" y="12077"/>
                  </a:lnTo>
                  <a:lnTo>
                    <a:pt x="15940" y="12446"/>
                  </a:lnTo>
                  <a:lnTo>
                    <a:pt x="15623" y="12630"/>
                  </a:lnTo>
                  <a:lnTo>
                    <a:pt x="15304" y="12446"/>
                  </a:lnTo>
                  <a:lnTo>
                    <a:pt x="15304" y="12080"/>
                  </a:lnTo>
                  <a:close/>
                  <a:moveTo>
                    <a:pt x="15777" y="11969"/>
                  </a:moveTo>
                  <a:lnTo>
                    <a:pt x="15623" y="11881"/>
                  </a:lnTo>
                  <a:lnTo>
                    <a:pt x="15623" y="11881"/>
                  </a:lnTo>
                  <a:lnTo>
                    <a:pt x="15623" y="11881"/>
                  </a:lnTo>
                  <a:lnTo>
                    <a:pt x="15304" y="12063"/>
                  </a:lnTo>
                  <a:lnTo>
                    <a:pt x="15304" y="11702"/>
                  </a:lnTo>
                  <a:lnTo>
                    <a:pt x="15623" y="11517"/>
                  </a:lnTo>
                  <a:lnTo>
                    <a:pt x="15940" y="11702"/>
                  </a:lnTo>
                  <a:lnTo>
                    <a:pt x="15940" y="12063"/>
                  </a:lnTo>
                  <a:lnTo>
                    <a:pt x="15777" y="11969"/>
                  </a:lnTo>
                  <a:close/>
                  <a:moveTo>
                    <a:pt x="15637" y="11505"/>
                  </a:moveTo>
                  <a:lnTo>
                    <a:pt x="15829" y="11394"/>
                  </a:lnTo>
                  <a:lnTo>
                    <a:pt x="15954" y="11321"/>
                  </a:lnTo>
                  <a:lnTo>
                    <a:pt x="15954" y="11321"/>
                  </a:lnTo>
                  <a:lnTo>
                    <a:pt x="15954" y="10952"/>
                  </a:lnTo>
                  <a:lnTo>
                    <a:pt x="16271" y="11134"/>
                  </a:lnTo>
                  <a:lnTo>
                    <a:pt x="16271" y="11503"/>
                  </a:lnTo>
                  <a:lnTo>
                    <a:pt x="15952" y="11685"/>
                  </a:lnTo>
                  <a:lnTo>
                    <a:pt x="15637" y="11505"/>
                  </a:lnTo>
                  <a:close/>
                  <a:moveTo>
                    <a:pt x="16195" y="11075"/>
                  </a:moveTo>
                  <a:lnTo>
                    <a:pt x="15956" y="10936"/>
                  </a:lnTo>
                  <a:lnTo>
                    <a:pt x="15956" y="10570"/>
                  </a:lnTo>
                  <a:lnTo>
                    <a:pt x="16242" y="10402"/>
                  </a:lnTo>
                  <a:lnTo>
                    <a:pt x="16271" y="10385"/>
                  </a:lnTo>
                  <a:lnTo>
                    <a:pt x="16271" y="10754"/>
                  </a:lnTo>
                  <a:lnTo>
                    <a:pt x="16271" y="10756"/>
                  </a:lnTo>
                  <a:lnTo>
                    <a:pt x="16308" y="10778"/>
                  </a:lnTo>
                  <a:lnTo>
                    <a:pt x="16590" y="10941"/>
                  </a:lnTo>
                  <a:lnTo>
                    <a:pt x="16275" y="11123"/>
                  </a:lnTo>
                  <a:lnTo>
                    <a:pt x="16195" y="11075"/>
                  </a:lnTo>
                  <a:close/>
                  <a:moveTo>
                    <a:pt x="16282" y="11515"/>
                  </a:moveTo>
                  <a:lnTo>
                    <a:pt x="16393" y="11451"/>
                  </a:lnTo>
                  <a:lnTo>
                    <a:pt x="16601" y="11331"/>
                  </a:lnTo>
                  <a:lnTo>
                    <a:pt x="16923" y="11515"/>
                  </a:lnTo>
                  <a:lnTo>
                    <a:pt x="16923" y="11884"/>
                  </a:lnTo>
                  <a:lnTo>
                    <a:pt x="16601" y="12068"/>
                  </a:lnTo>
                  <a:lnTo>
                    <a:pt x="16282" y="11884"/>
                  </a:lnTo>
                  <a:lnTo>
                    <a:pt x="16282" y="11515"/>
                  </a:lnTo>
                  <a:close/>
                  <a:moveTo>
                    <a:pt x="16601" y="11314"/>
                  </a:moveTo>
                  <a:lnTo>
                    <a:pt x="16601" y="11314"/>
                  </a:lnTo>
                  <a:lnTo>
                    <a:pt x="16599" y="11314"/>
                  </a:lnTo>
                  <a:lnTo>
                    <a:pt x="16450" y="11401"/>
                  </a:lnTo>
                  <a:lnTo>
                    <a:pt x="16282" y="11498"/>
                  </a:lnTo>
                  <a:lnTo>
                    <a:pt x="16282" y="11137"/>
                  </a:lnTo>
                  <a:lnTo>
                    <a:pt x="16599" y="10950"/>
                  </a:lnTo>
                  <a:lnTo>
                    <a:pt x="16923" y="11137"/>
                  </a:lnTo>
                  <a:lnTo>
                    <a:pt x="16923" y="11498"/>
                  </a:lnTo>
                  <a:lnTo>
                    <a:pt x="16601" y="11314"/>
                  </a:lnTo>
                  <a:close/>
                  <a:moveTo>
                    <a:pt x="16613" y="10941"/>
                  </a:moveTo>
                  <a:lnTo>
                    <a:pt x="16934" y="10756"/>
                  </a:lnTo>
                  <a:lnTo>
                    <a:pt x="16934" y="10754"/>
                  </a:lnTo>
                  <a:lnTo>
                    <a:pt x="16934" y="10388"/>
                  </a:lnTo>
                  <a:lnTo>
                    <a:pt x="17197" y="10539"/>
                  </a:lnTo>
                  <a:lnTo>
                    <a:pt x="17246" y="10570"/>
                  </a:lnTo>
                  <a:lnTo>
                    <a:pt x="17246" y="10936"/>
                  </a:lnTo>
                  <a:lnTo>
                    <a:pt x="17020" y="11068"/>
                  </a:lnTo>
                  <a:lnTo>
                    <a:pt x="16930" y="11123"/>
                  </a:lnTo>
                  <a:lnTo>
                    <a:pt x="16613" y="10941"/>
                  </a:lnTo>
                  <a:close/>
                  <a:moveTo>
                    <a:pt x="16934" y="11134"/>
                  </a:moveTo>
                  <a:lnTo>
                    <a:pt x="17246" y="10955"/>
                  </a:lnTo>
                  <a:lnTo>
                    <a:pt x="17246" y="11321"/>
                  </a:lnTo>
                  <a:lnTo>
                    <a:pt x="17246" y="11321"/>
                  </a:lnTo>
                  <a:lnTo>
                    <a:pt x="17565" y="11505"/>
                  </a:lnTo>
                  <a:lnTo>
                    <a:pt x="17253" y="11685"/>
                  </a:lnTo>
                  <a:lnTo>
                    <a:pt x="16934" y="11503"/>
                  </a:lnTo>
                  <a:lnTo>
                    <a:pt x="16934" y="11134"/>
                  </a:lnTo>
                  <a:close/>
                  <a:moveTo>
                    <a:pt x="17594" y="11505"/>
                  </a:moveTo>
                  <a:lnTo>
                    <a:pt x="17913" y="11321"/>
                  </a:lnTo>
                  <a:lnTo>
                    <a:pt x="17913" y="11321"/>
                  </a:lnTo>
                  <a:lnTo>
                    <a:pt x="17913" y="10952"/>
                  </a:lnTo>
                  <a:lnTo>
                    <a:pt x="18227" y="11134"/>
                  </a:lnTo>
                  <a:lnTo>
                    <a:pt x="18227" y="11503"/>
                  </a:lnTo>
                  <a:lnTo>
                    <a:pt x="17908" y="11685"/>
                  </a:lnTo>
                  <a:lnTo>
                    <a:pt x="17594" y="11505"/>
                  </a:lnTo>
                  <a:close/>
                  <a:moveTo>
                    <a:pt x="18156" y="11078"/>
                  </a:moveTo>
                  <a:lnTo>
                    <a:pt x="17915" y="10936"/>
                  </a:lnTo>
                  <a:lnTo>
                    <a:pt x="17915" y="10570"/>
                  </a:lnTo>
                  <a:lnTo>
                    <a:pt x="18173" y="10418"/>
                  </a:lnTo>
                  <a:lnTo>
                    <a:pt x="18227" y="10388"/>
                  </a:lnTo>
                  <a:lnTo>
                    <a:pt x="18227" y="10754"/>
                  </a:lnTo>
                  <a:lnTo>
                    <a:pt x="18227" y="10756"/>
                  </a:lnTo>
                  <a:lnTo>
                    <a:pt x="18345" y="10825"/>
                  </a:lnTo>
                  <a:lnTo>
                    <a:pt x="18546" y="10941"/>
                  </a:lnTo>
                  <a:lnTo>
                    <a:pt x="18234" y="11123"/>
                  </a:lnTo>
                  <a:lnTo>
                    <a:pt x="18156" y="11078"/>
                  </a:lnTo>
                  <a:close/>
                  <a:moveTo>
                    <a:pt x="18239" y="11515"/>
                  </a:moveTo>
                  <a:lnTo>
                    <a:pt x="18560" y="11331"/>
                  </a:lnTo>
                  <a:lnTo>
                    <a:pt x="18593" y="11349"/>
                  </a:lnTo>
                  <a:lnTo>
                    <a:pt x="18877" y="11515"/>
                  </a:lnTo>
                  <a:lnTo>
                    <a:pt x="18877" y="11884"/>
                  </a:lnTo>
                  <a:lnTo>
                    <a:pt x="18560" y="12068"/>
                  </a:lnTo>
                  <a:lnTo>
                    <a:pt x="18239" y="11884"/>
                  </a:lnTo>
                  <a:lnTo>
                    <a:pt x="18239" y="11515"/>
                  </a:lnTo>
                  <a:close/>
                  <a:moveTo>
                    <a:pt x="18648" y="11366"/>
                  </a:moveTo>
                  <a:lnTo>
                    <a:pt x="18560" y="11314"/>
                  </a:lnTo>
                  <a:lnTo>
                    <a:pt x="18560" y="11314"/>
                  </a:lnTo>
                  <a:lnTo>
                    <a:pt x="18560" y="11314"/>
                  </a:lnTo>
                  <a:lnTo>
                    <a:pt x="18241" y="11498"/>
                  </a:lnTo>
                  <a:lnTo>
                    <a:pt x="18241" y="11137"/>
                  </a:lnTo>
                  <a:lnTo>
                    <a:pt x="18560" y="10950"/>
                  </a:lnTo>
                  <a:lnTo>
                    <a:pt x="18877" y="11137"/>
                  </a:lnTo>
                  <a:lnTo>
                    <a:pt x="18877" y="11498"/>
                  </a:lnTo>
                  <a:lnTo>
                    <a:pt x="18648" y="11366"/>
                  </a:lnTo>
                  <a:close/>
                  <a:moveTo>
                    <a:pt x="18570" y="10941"/>
                  </a:moveTo>
                  <a:lnTo>
                    <a:pt x="18889" y="10756"/>
                  </a:lnTo>
                  <a:lnTo>
                    <a:pt x="18889" y="10754"/>
                  </a:lnTo>
                  <a:lnTo>
                    <a:pt x="18889" y="10385"/>
                  </a:lnTo>
                  <a:lnTo>
                    <a:pt x="19028" y="10466"/>
                  </a:lnTo>
                  <a:lnTo>
                    <a:pt x="19205" y="10570"/>
                  </a:lnTo>
                  <a:lnTo>
                    <a:pt x="19205" y="10936"/>
                  </a:lnTo>
                  <a:lnTo>
                    <a:pt x="18884" y="11123"/>
                  </a:lnTo>
                  <a:lnTo>
                    <a:pt x="18570" y="10941"/>
                  </a:lnTo>
                  <a:close/>
                  <a:moveTo>
                    <a:pt x="18893" y="11134"/>
                  </a:moveTo>
                  <a:lnTo>
                    <a:pt x="19205" y="10955"/>
                  </a:lnTo>
                  <a:lnTo>
                    <a:pt x="19205" y="11321"/>
                  </a:lnTo>
                  <a:lnTo>
                    <a:pt x="19205" y="11321"/>
                  </a:lnTo>
                  <a:lnTo>
                    <a:pt x="19524" y="11505"/>
                  </a:lnTo>
                  <a:lnTo>
                    <a:pt x="19210" y="11685"/>
                  </a:lnTo>
                  <a:lnTo>
                    <a:pt x="18893" y="11503"/>
                  </a:lnTo>
                  <a:lnTo>
                    <a:pt x="18893" y="11134"/>
                  </a:lnTo>
                  <a:close/>
                  <a:moveTo>
                    <a:pt x="19217" y="12077"/>
                  </a:moveTo>
                  <a:lnTo>
                    <a:pt x="19271" y="12047"/>
                  </a:lnTo>
                  <a:lnTo>
                    <a:pt x="19536" y="11893"/>
                  </a:lnTo>
                  <a:lnTo>
                    <a:pt x="19855" y="12077"/>
                  </a:lnTo>
                  <a:lnTo>
                    <a:pt x="19855" y="12446"/>
                  </a:lnTo>
                  <a:lnTo>
                    <a:pt x="19536" y="12630"/>
                  </a:lnTo>
                  <a:lnTo>
                    <a:pt x="19217" y="12446"/>
                  </a:lnTo>
                  <a:lnTo>
                    <a:pt x="19217" y="12077"/>
                  </a:lnTo>
                  <a:close/>
                  <a:moveTo>
                    <a:pt x="19536" y="11881"/>
                  </a:moveTo>
                  <a:lnTo>
                    <a:pt x="19536" y="11881"/>
                  </a:lnTo>
                  <a:lnTo>
                    <a:pt x="19534" y="11881"/>
                  </a:lnTo>
                  <a:lnTo>
                    <a:pt x="19217" y="12063"/>
                  </a:lnTo>
                  <a:lnTo>
                    <a:pt x="19217" y="11702"/>
                  </a:lnTo>
                  <a:lnTo>
                    <a:pt x="19536" y="11517"/>
                  </a:lnTo>
                  <a:lnTo>
                    <a:pt x="19855" y="11702"/>
                  </a:lnTo>
                  <a:lnTo>
                    <a:pt x="19855" y="12063"/>
                  </a:lnTo>
                  <a:lnTo>
                    <a:pt x="19536" y="11881"/>
                  </a:lnTo>
                  <a:close/>
                  <a:moveTo>
                    <a:pt x="19550" y="11505"/>
                  </a:moveTo>
                  <a:lnTo>
                    <a:pt x="19869" y="11321"/>
                  </a:lnTo>
                  <a:lnTo>
                    <a:pt x="19869" y="11321"/>
                  </a:lnTo>
                  <a:lnTo>
                    <a:pt x="19869" y="10955"/>
                  </a:lnTo>
                  <a:lnTo>
                    <a:pt x="20181" y="11134"/>
                  </a:lnTo>
                  <a:lnTo>
                    <a:pt x="20181" y="11503"/>
                  </a:lnTo>
                  <a:lnTo>
                    <a:pt x="19864" y="11685"/>
                  </a:lnTo>
                  <a:lnTo>
                    <a:pt x="19550" y="11505"/>
                  </a:lnTo>
                  <a:close/>
                  <a:moveTo>
                    <a:pt x="19869" y="10936"/>
                  </a:moveTo>
                  <a:lnTo>
                    <a:pt x="19869" y="10570"/>
                  </a:lnTo>
                  <a:lnTo>
                    <a:pt x="20018" y="10482"/>
                  </a:lnTo>
                  <a:lnTo>
                    <a:pt x="20186" y="10385"/>
                  </a:lnTo>
                  <a:lnTo>
                    <a:pt x="20186" y="10754"/>
                  </a:lnTo>
                  <a:lnTo>
                    <a:pt x="20186" y="10756"/>
                  </a:lnTo>
                  <a:lnTo>
                    <a:pt x="20224" y="10778"/>
                  </a:lnTo>
                  <a:lnTo>
                    <a:pt x="20502" y="10941"/>
                  </a:lnTo>
                  <a:lnTo>
                    <a:pt x="20190" y="11123"/>
                  </a:lnTo>
                  <a:lnTo>
                    <a:pt x="19869" y="10936"/>
                  </a:lnTo>
                  <a:close/>
                  <a:moveTo>
                    <a:pt x="20198" y="11515"/>
                  </a:moveTo>
                  <a:lnTo>
                    <a:pt x="20306" y="11451"/>
                  </a:lnTo>
                  <a:lnTo>
                    <a:pt x="20514" y="11331"/>
                  </a:lnTo>
                  <a:lnTo>
                    <a:pt x="20836" y="11515"/>
                  </a:lnTo>
                  <a:lnTo>
                    <a:pt x="20836" y="11884"/>
                  </a:lnTo>
                  <a:lnTo>
                    <a:pt x="20514" y="12068"/>
                  </a:lnTo>
                  <a:lnTo>
                    <a:pt x="20198" y="11884"/>
                  </a:lnTo>
                  <a:lnTo>
                    <a:pt x="20198" y="11515"/>
                  </a:lnTo>
                  <a:close/>
                  <a:moveTo>
                    <a:pt x="20514" y="11314"/>
                  </a:moveTo>
                  <a:lnTo>
                    <a:pt x="20514" y="11314"/>
                  </a:lnTo>
                  <a:lnTo>
                    <a:pt x="20514" y="11314"/>
                  </a:lnTo>
                  <a:lnTo>
                    <a:pt x="20365" y="11401"/>
                  </a:lnTo>
                  <a:lnTo>
                    <a:pt x="20198" y="11498"/>
                  </a:lnTo>
                  <a:lnTo>
                    <a:pt x="20198" y="11137"/>
                  </a:lnTo>
                  <a:lnTo>
                    <a:pt x="20514" y="10950"/>
                  </a:lnTo>
                  <a:lnTo>
                    <a:pt x="20836" y="11137"/>
                  </a:lnTo>
                  <a:lnTo>
                    <a:pt x="20836" y="11498"/>
                  </a:lnTo>
                  <a:lnTo>
                    <a:pt x="20514" y="11314"/>
                  </a:lnTo>
                  <a:close/>
                  <a:moveTo>
                    <a:pt x="20528" y="10941"/>
                  </a:moveTo>
                  <a:lnTo>
                    <a:pt x="20847" y="10756"/>
                  </a:lnTo>
                  <a:lnTo>
                    <a:pt x="20847" y="10754"/>
                  </a:lnTo>
                  <a:lnTo>
                    <a:pt x="20847" y="10388"/>
                  </a:lnTo>
                  <a:lnTo>
                    <a:pt x="21112" y="10539"/>
                  </a:lnTo>
                  <a:lnTo>
                    <a:pt x="21162" y="10570"/>
                  </a:lnTo>
                  <a:lnTo>
                    <a:pt x="21162" y="10936"/>
                  </a:lnTo>
                  <a:lnTo>
                    <a:pt x="20935" y="11068"/>
                  </a:lnTo>
                  <a:lnTo>
                    <a:pt x="20843" y="11123"/>
                  </a:lnTo>
                  <a:lnTo>
                    <a:pt x="20528" y="10941"/>
                  </a:lnTo>
                  <a:close/>
                  <a:moveTo>
                    <a:pt x="20847" y="11134"/>
                  </a:moveTo>
                  <a:lnTo>
                    <a:pt x="21162" y="10955"/>
                  </a:lnTo>
                  <a:lnTo>
                    <a:pt x="21162" y="11321"/>
                  </a:lnTo>
                  <a:lnTo>
                    <a:pt x="21162" y="11321"/>
                  </a:lnTo>
                  <a:lnTo>
                    <a:pt x="21481" y="11505"/>
                  </a:lnTo>
                  <a:lnTo>
                    <a:pt x="21169" y="11685"/>
                  </a:lnTo>
                  <a:lnTo>
                    <a:pt x="20847" y="11503"/>
                  </a:lnTo>
                  <a:lnTo>
                    <a:pt x="20847" y="11134"/>
                  </a:lnTo>
                  <a:close/>
                  <a:moveTo>
                    <a:pt x="21509" y="11505"/>
                  </a:moveTo>
                  <a:lnTo>
                    <a:pt x="21828" y="11321"/>
                  </a:lnTo>
                  <a:lnTo>
                    <a:pt x="21828" y="11321"/>
                  </a:lnTo>
                  <a:lnTo>
                    <a:pt x="21828" y="10952"/>
                  </a:lnTo>
                  <a:lnTo>
                    <a:pt x="22140" y="11134"/>
                  </a:lnTo>
                  <a:lnTo>
                    <a:pt x="22140" y="11503"/>
                  </a:lnTo>
                  <a:lnTo>
                    <a:pt x="21823" y="11685"/>
                  </a:lnTo>
                  <a:lnTo>
                    <a:pt x="21509" y="11505"/>
                  </a:lnTo>
                  <a:close/>
                  <a:moveTo>
                    <a:pt x="21989" y="11030"/>
                  </a:moveTo>
                  <a:lnTo>
                    <a:pt x="21828" y="10936"/>
                  </a:lnTo>
                  <a:lnTo>
                    <a:pt x="21828" y="10570"/>
                  </a:lnTo>
                  <a:lnTo>
                    <a:pt x="22088" y="10418"/>
                  </a:lnTo>
                  <a:lnTo>
                    <a:pt x="22140" y="10388"/>
                  </a:lnTo>
                  <a:lnTo>
                    <a:pt x="22140" y="10754"/>
                  </a:lnTo>
                  <a:lnTo>
                    <a:pt x="22140" y="10756"/>
                  </a:lnTo>
                  <a:lnTo>
                    <a:pt x="22218" y="10799"/>
                  </a:lnTo>
                  <a:lnTo>
                    <a:pt x="22461" y="10941"/>
                  </a:lnTo>
                  <a:lnTo>
                    <a:pt x="22147" y="11123"/>
                  </a:lnTo>
                  <a:lnTo>
                    <a:pt x="21989" y="11030"/>
                  </a:lnTo>
                  <a:close/>
                  <a:moveTo>
                    <a:pt x="22154" y="11515"/>
                  </a:moveTo>
                  <a:lnTo>
                    <a:pt x="22397" y="11375"/>
                  </a:lnTo>
                  <a:lnTo>
                    <a:pt x="22475" y="11331"/>
                  </a:lnTo>
                  <a:lnTo>
                    <a:pt x="22790" y="11515"/>
                  </a:lnTo>
                  <a:lnTo>
                    <a:pt x="22790" y="11884"/>
                  </a:lnTo>
                  <a:lnTo>
                    <a:pt x="22489" y="12058"/>
                  </a:lnTo>
                  <a:lnTo>
                    <a:pt x="22473" y="12068"/>
                  </a:lnTo>
                  <a:lnTo>
                    <a:pt x="22154" y="11884"/>
                  </a:lnTo>
                  <a:lnTo>
                    <a:pt x="22154" y="11515"/>
                  </a:lnTo>
                  <a:close/>
                  <a:moveTo>
                    <a:pt x="22475" y="11314"/>
                  </a:moveTo>
                  <a:lnTo>
                    <a:pt x="22475" y="11314"/>
                  </a:lnTo>
                  <a:lnTo>
                    <a:pt x="22473" y="11314"/>
                  </a:lnTo>
                  <a:lnTo>
                    <a:pt x="22367" y="11378"/>
                  </a:lnTo>
                  <a:lnTo>
                    <a:pt x="22156" y="11498"/>
                  </a:lnTo>
                  <a:lnTo>
                    <a:pt x="22156" y="11137"/>
                  </a:lnTo>
                  <a:lnTo>
                    <a:pt x="22473" y="10950"/>
                  </a:lnTo>
                  <a:lnTo>
                    <a:pt x="22790" y="11137"/>
                  </a:lnTo>
                  <a:lnTo>
                    <a:pt x="22790" y="11498"/>
                  </a:lnTo>
                  <a:lnTo>
                    <a:pt x="22475" y="11314"/>
                  </a:lnTo>
                  <a:close/>
                  <a:moveTo>
                    <a:pt x="22485" y="10941"/>
                  </a:moveTo>
                  <a:lnTo>
                    <a:pt x="22804" y="10756"/>
                  </a:lnTo>
                  <a:lnTo>
                    <a:pt x="22804" y="10754"/>
                  </a:lnTo>
                  <a:lnTo>
                    <a:pt x="22804" y="10385"/>
                  </a:lnTo>
                  <a:lnTo>
                    <a:pt x="22832" y="10399"/>
                  </a:lnTo>
                  <a:lnTo>
                    <a:pt x="23123" y="10572"/>
                  </a:lnTo>
                  <a:lnTo>
                    <a:pt x="23123" y="10936"/>
                  </a:lnTo>
                  <a:lnTo>
                    <a:pt x="22834" y="11104"/>
                  </a:lnTo>
                  <a:lnTo>
                    <a:pt x="22801" y="11123"/>
                  </a:lnTo>
                  <a:lnTo>
                    <a:pt x="22485" y="10941"/>
                  </a:lnTo>
                  <a:close/>
                  <a:moveTo>
                    <a:pt x="22801" y="9991"/>
                  </a:moveTo>
                  <a:lnTo>
                    <a:pt x="22487" y="9809"/>
                  </a:lnTo>
                  <a:lnTo>
                    <a:pt x="22804" y="9627"/>
                  </a:lnTo>
                  <a:lnTo>
                    <a:pt x="22804" y="9627"/>
                  </a:lnTo>
                  <a:lnTo>
                    <a:pt x="22804" y="9256"/>
                  </a:lnTo>
                  <a:lnTo>
                    <a:pt x="22837" y="9274"/>
                  </a:lnTo>
                  <a:lnTo>
                    <a:pt x="23123" y="9442"/>
                  </a:lnTo>
                  <a:lnTo>
                    <a:pt x="23123" y="9806"/>
                  </a:lnTo>
                  <a:lnTo>
                    <a:pt x="22801" y="9991"/>
                  </a:lnTo>
                  <a:close/>
                  <a:moveTo>
                    <a:pt x="22801" y="8861"/>
                  </a:moveTo>
                  <a:lnTo>
                    <a:pt x="22487" y="8681"/>
                  </a:lnTo>
                  <a:lnTo>
                    <a:pt x="22641" y="8591"/>
                  </a:lnTo>
                  <a:lnTo>
                    <a:pt x="22804" y="8497"/>
                  </a:lnTo>
                  <a:lnTo>
                    <a:pt x="22804" y="8497"/>
                  </a:lnTo>
                  <a:lnTo>
                    <a:pt x="22804" y="8126"/>
                  </a:lnTo>
                  <a:lnTo>
                    <a:pt x="23123" y="8310"/>
                  </a:lnTo>
                  <a:lnTo>
                    <a:pt x="23123" y="8676"/>
                  </a:lnTo>
                  <a:lnTo>
                    <a:pt x="23054" y="8717"/>
                  </a:lnTo>
                  <a:lnTo>
                    <a:pt x="22801" y="8861"/>
                  </a:lnTo>
                  <a:close/>
                  <a:moveTo>
                    <a:pt x="22799" y="7731"/>
                  </a:moveTo>
                  <a:lnTo>
                    <a:pt x="22485" y="7549"/>
                  </a:lnTo>
                  <a:lnTo>
                    <a:pt x="22804" y="7365"/>
                  </a:lnTo>
                  <a:lnTo>
                    <a:pt x="22804" y="7365"/>
                  </a:lnTo>
                  <a:lnTo>
                    <a:pt x="22804" y="6994"/>
                  </a:lnTo>
                  <a:lnTo>
                    <a:pt x="22839" y="7015"/>
                  </a:lnTo>
                  <a:lnTo>
                    <a:pt x="23123" y="7180"/>
                  </a:lnTo>
                  <a:lnTo>
                    <a:pt x="23123" y="7544"/>
                  </a:lnTo>
                  <a:lnTo>
                    <a:pt x="22799" y="7731"/>
                  </a:lnTo>
                  <a:close/>
                  <a:moveTo>
                    <a:pt x="22801" y="6601"/>
                  </a:moveTo>
                  <a:lnTo>
                    <a:pt x="22700" y="6542"/>
                  </a:lnTo>
                  <a:lnTo>
                    <a:pt x="22487" y="6419"/>
                  </a:lnTo>
                  <a:lnTo>
                    <a:pt x="22804" y="6235"/>
                  </a:lnTo>
                  <a:lnTo>
                    <a:pt x="22804" y="6235"/>
                  </a:lnTo>
                  <a:lnTo>
                    <a:pt x="22804" y="5864"/>
                  </a:lnTo>
                  <a:lnTo>
                    <a:pt x="22804" y="5864"/>
                  </a:lnTo>
                  <a:lnTo>
                    <a:pt x="23123" y="6053"/>
                  </a:lnTo>
                  <a:lnTo>
                    <a:pt x="23123" y="6415"/>
                  </a:lnTo>
                  <a:lnTo>
                    <a:pt x="22801" y="6601"/>
                  </a:lnTo>
                  <a:close/>
                  <a:moveTo>
                    <a:pt x="22801" y="5469"/>
                  </a:moveTo>
                  <a:lnTo>
                    <a:pt x="22487" y="5287"/>
                  </a:lnTo>
                  <a:lnTo>
                    <a:pt x="22804" y="5105"/>
                  </a:lnTo>
                  <a:lnTo>
                    <a:pt x="22804" y="5103"/>
                  </a:lnTo>
                  <a:lnTo>
                    <a:pt x="22804" y="4734"/>
                  </a:lnTo>
                  <a:lnTo>
                    <a:pt x="22842" y="4756"/>
                  </a:lnTo>
                  <a:lnTo>
                    <a:pt x="23123" y="4919"/>
                  </a:lnTo>
                  <a:lnTo>
                    <a:pt x="23123" y="5285"/>
                  </a:lnTo>
                  <a:lnTo>
                    <a:pt x="22801" y="5469"/>
                  </a:lnTo>
                  <a:close/>
                  <a:moveTo>
                    <a:pt x="22801" y="4340"/>
                  </a:moveTo>
                  <a:lnTo>
                    <a:pt x="22671" y="4264"/>
                  </a:lnTo>
                  <a:lnTo>
                    <a:pt x="22487" y="4158"/>
                  </a:lnTo>
                  <a:lnTo>
                    <a:pt x="22804" y="3973"/>
                  </a:lnTo>
                  <a:lnTo>
                    <a:pt x="22804" y="3973"/>
                  </a:lnTo>
                  <a:lnTo>
                    <a:pt x="22804" y="3605"/>
                  </a:lnTo>
                  <a:lnTo>
                    <a:pt x="23123" y="3789"/>
                  </a:lnTo>
                  <a:lnTo>
                    <a:pt x="23123" y="4155"/>
                  </a:lnTo>
                  <a:lnTo>
                    <a:pt x="23066" y="4188"/>
                  </a:lnTo>
                  <a:lnTo>
                    <a:pt x="22801" y="4340"/>
                  </a:lnTo>
                  <a:close/>
                  <a:moveTo>
                    <a:pt x="22801" y="3210"/>
                  </a:moveTo>
                  <a:lnTo>
                    <a:pt x="22615" y="3104"/>
                  </a:lnTo>
                  <a:lnTo>
                    <a:pt x="22485" y="3028"/>
                  </a:lnTo>
                  <a:lnTo>
                    <a:pt x="22631" y="2943"/>
                  </a:lnTo>
                  <a:lnTo>
                    <a:pt x="22804" y="2844"/>
                  </a:lnTo>
                  <a:lnTo>
                    <a:pt x="22804" y="2844"/>
                  </a:lnTo>
                  <a:lnTo>
                    <a:pt x="22804" y="2473"/>
                  </a:lnTo>
                  <a:lnTo>
                    <a:pt x="23123" y="2659"/>
                  </a:lnTo>
                  <a:lnTo>
                    <a:pt x="23123" y="3026"/>
                  </a:lnTo>
                  <a:lnTo>
                    <a:pt x="22801" y="3210"/>
                  </a:lnTo>
                  <a:close/>
                  <a:moveTo>
                    <a:pt x="22801" y="2080"/>
                  </a:moveTo>
                  <a:lnTo>
                    <a:pt x="22485" y="1898"/>
                  </a:lnTo>
                  <a:lnTo>
                    <a:pt x="22804" y="1714"/>
                  </a:lnTo>
                  <a:lnTo>
                    <a:pt x="22804" y="1714"/>
                  </a:lnTo>
                  <a:lnTo>
                    <a:pt x="22804" y="1343"/>
                  </a:lnTo>
                  <a:lnTo>
                    <a:pt x="23123" y="1530"/>
                  </a:lnTo>
                  <a:lnTo>
                    <a:pt x="23123" y="1894"/>
                  </a:lnTo>
                  <a:lnTo>
                    <a:pt x="22872" y="2040"/>
                  </a:lnTo>
                  <a:lnTo>
                    <a:pt x="22801" y="2080"/>
                  </a:lnTo>
                  <a:close/>
                  <a:moveTo>
                    <a:pt x="22790" y="1319"/>
                  </a:moveTo>
                  <a:lnTo>
                    <a:pt x="22475" y="1137"/>
                  </a:lnTo>
                  <a:lnTo>
                    <a:pt x="22475" y="1137"/>
                  </a:lnTo>
                  <a:lnTo>
                    <a:pt x="22473" y="1137"/>
                  </a:lnTo>
                  <a:lnTo>
                    <a:pt x="22156" y="1322"/>
                  </a:lnTo>
                  <a:lnTo>
                    <a:pt x="22156" y="958"/>
                  </a:lnTo>
                  <a:lnTo>
                    <a:pt x="22317" y="863"/>
                  </a:lnTo>
                  <a:lnTo>
                    <a:pt x="22473" y="776"/>
                  </a:lnTo>
                  <a:lnTo>
                    <a:pt x="22667" y="887"/>
                  </a:lnTo>
                  <a:lnTo>
                    <a:pt x="22790" y="958"/>
                  </a:lnTo>
                  <a:lnTo>
                    <a:pt x="22790" y="1319"/>
                  </a:lnTo>
                  <a:close/>
                  <a:moveTo>
                    <a:pt x="22345" y="1227"/>
                  </a:moveTo>
                  <a:lnTo>
                    <a:pt x="22475" y="1154"/>
                  </a:lnTo>
                  <a:lnTo>
                    <a:pt x="22790" y="1338"/>
                  </a:lnTo>
                  <a:lnTo>
                    <a:pt x="22790" y="1704"/>
                  </a:lnTo>
                  <a:lnTo>
                    <a:pt x="22473" y="1889"/>
                  </a:lnTo>
                  <a:lnTo>
                    <a:pt x="22154" y="1704"/>
                  </a:lnTo>
                  <a:lnTo>
                    <a:pt x="22154" y="1338"/>
                  </a:lnTo>
                  <a:lnTo>
                    <a:pt x="22156" y="1338"/>
                  </a:lnTo>
                  <a:lnTo>
                    <a:pt x="22156" y="1338"/>
                  </a:lnTo>
                  <a:lnTo>
                    <a:pt x="22345" y="1227"/>
                  </a:lnTo>
                  <a:close/>
                  <a:moveTo>
                    <a:pt x="22140" y="2092"/>
                  </a:moveTo>
                  <a:lnTo>
                    <a:pt x="22140" y="2461"/>
                  </a:lnTo>
                  <a:lnTo>
                    <a:pt x="22140" y="2461"/>
                  </a:lnTo>
                  <a:lnTo>
                    <a:pt x="22007" y="2539"/>
                  </a:lnTo>
                  <a:lnTo>
                    <a:pt x="21823" y="2643"/>
                  </a:lnTo>
                  <a:lnTo>
                    <a:pt x="21814" y="2640"/>
                  </a:lnTo>
                  <a:lnTo>
                    <a:pt x="21509" y="2463"/>
                  </a:lnTo>
                  <a:lnTo>
                    <a:pt x="21828" y="2281"/>
                  </a:lnTo>
                  <a:lnTo>
                    <a:pt x="21828" y="1910"/>
                  </a:lnTo>
                  <a:lnTo>
                    <a:pt x="22140" y="2092"/>
                  </a:lnTo>
                  <a:close/>
                  <a:moveTo>
                    <a:pt x="21162" y="1894"/>
                  </a:moveTo>
                  <a:lnTo>
                    <a:pt x="20939" y="2026"/>
                  </a:lnTo>
                  <a:lnTo>
                    <a:pt x="20845" y="2080"/>
                  </a:lnTo>
                  <a:lnTo>
                    <a:pt x="20528" y="1898"/>
                  </a:lnTo>
                  <a:lnTo>
                    <a:pt x="20847" y="1714"/>
                  </a:lnTo>
                  <a:lnTo>
                    <a:pt x="20847" y="1714"/>
                  </a:lnTo>
                  <a:lnTo>
                    <a:pt x="20847" y="1345"/>
                  </a:lnTo>
                  <a:lnTo>
                    <a:pt x="21162" y="1527"/>
                  </a:lnTo>
                  <a:lnTo>
                    <a:pt x="21162" y="1894"/>
                  </a:lnTo>
                  <a:close/>
                  <a:moveTo>
                    <a:pt x="20836" y="1324"/>
                  </a:moveTo>
                  <a:lnTo>
                    <a:pt x="20514" y="1137"/>
                  </a:lnTo>
                  <a:lnTo>
                    <a:pt x="20514" y="1137"/>
                  </a:lnTo>
                  <a:lnTo>
                    <a:pt x="20514" y="1137"/>
                  </a:lnTo>
                  <a:lnTo>
                    <a:pt x="20450" y="1175"/>
                  </a:lnTo>
                  <a:lnTo>
                    <a:pt x="20198" y="1322"/>
                  </a:lnTo>
                  <a:lnTo>
                    <a:pt x="20198" y="960"/>
                  </a:lnTo>
                  <a:lnTo>
                    <a:pt x="20514" y="776"/>
                  </a:lnTo>
                  <a:lnTo>
                    <a:pt x="20687" y="873"/>
                  </a:lnTo>
                  <a:lnTo>
                    <a:pt x="20836" y="960"/>
                  </a:lnTo>
                  <a:lnTo>
                    <a:pt x="20836" y="1324"/>
                  </a:lnTo>
                  <a:close/>
                  <a:moveTo>
                    <a:pt x="20387" y="1227"/>
                  </a:moveTo>
                  <a:lnTo>
                    <a:pt x="20514" y="1154"/>
                  </a:lnTo>
                  <a:lnTo>
                    <a:pt x="20836" y="1338"/>
                  </a:lnTo>
                  <a:lnTo>
                    <a:pt x="20836" y="1704"/>
                  </a:lnTo>
                  <a:lnTo>
                    <a:pt x="20514" y="1889"/>
                  </a:lnTo>
                  <a:lnTo>
                    <a:pt x="20198" y="1704"/>
                  </a:lnTo>
                  <a:lnTo>
                    <a:pt x="20198" y="1338"/>
                  </a:lnTo>
                  <a:lnTo>
                    <a:pt x="20387" y="1227"/>
                  </a:lnTo>
                  <a:close/>
                  <a:moveTo>
                    <a:pt x="20181" y="2092"/>
                  </a:moveTo>
                  <a:lnTo>
                    <a:pt x="20181" y="2461"/>
                  </a:lnTo>
                  <a:lnTo>
                    <a:pt x="20077" y="2522"/>
                  </a:lnTo>
                  <a:lnTo>
                    <a:pt x="19864" y="2643"/>
                  </a:lnTo>
                  <a:lnTo>
                    <a:pt x="19550" y="2463"/>
                  </a:lnTo>
                  <a:lnTo>
                    <a:pt x="19869" y="2281"/>
                  </a:lnTo>
                  <a:lnTo>
                    <a:pt x="19869" y="1910"/>
                  </a:lnTo>
                  <a:lnTo>
                    <a:pt x="20181" y="2092"/>
                  </a:lnTo>
                  <a:close/>
                  <a:moveTo>
                    <a:pt x="19857" y="1891"/>
                  </a:moveTo>
                  <a:lnTo>
                    <a:pt x="19536" y="1707"/>
                  </a:lnTo>
                  <a:lnTo>
                    <a:pt x="19536" y="1707"/>
                  </a:lnTo>
                  <a:lnTo>
                    <a:pt x="19534" y="1707"/>
                  </a:lnTo>
                  <a:lnTo>
                    <a:pt x="19217" y="1889"/>
                  </a:lnTo>
                  <a:lnTo>
                    <a:pt x="19217" y="1527"/>
                  </a:lnTo>
                  <a:lnTo>
                    <a:pt x="19538" y="1341"/>
                  </a:lnTo>
                  <a:lnTo>
                    <a:pt x="19857" y="1525"/>
                  </a:lnTo>
                  <a:lnTo>
                    <a:pt x="19857" y="1891"/>
                  </a:lnTo>
                  <a:close/>
                  <a:moveTo>
                    <a:pt x="19205" y="1894"/>
                  </a:moveTo>
                  <a:lnTo>
                    <a:pt x="18886" y="2080"/>
                  </a:lnTo>
                  <a:lnTo>
                    <a:pt x="18572" y="1898"/>
                  </a:lnTo>
                  <a:lnTo>
                    <a:pt x="18889" y="1714"/>
                  </a:lnTo>
                  <a:lnTo>
                    <a:pt x="18889" y="1714"/>
                  </a:lnTo>
                  <a:lnTo>
                    <a:pt x="18889" y="1345"/>
                  </a:lnTo>
                  <a:lnTo>
                    <a:pt x="19080" y="1454"/>
                  </a:lnTo>
                  <a:lnTo>
                    <a:pt x="19205" y="1527"/>
                  </a:lnTo>
                  <a:lnTo>
                    <a:pt x="19205" y="1894"/>
                  </a:lnTo>
                  <a:close/>
                  <a:moveTo>
                    <a:pt x="18877" y="1322"/>
                  </a:moveTo>
                  <a:lnTo>
                    <a:pt x="18581" y="1151"/>
                  </a:lnTo>
                  <a:lnTo>
                    <a:pt x="18560" y="1137"/>
                  </a:lnTo>
                  <a:lnTo>
                    <a:pt x="18560" y="1137"/>
                  </a:lnTo>
                  <a:lnTo>
                    <a:pt x="18560" y="1137"/>
                  </a:lnTo>
                  <a:lnTo>
                    <a:pt x="18515" y="1163"/>
                  </a:lnTo>
                  <a:lnTo>
                    <a:pt x="18241" y="1322"/>
                  </a:lnTo>
                  <a:lnTo>
                    <a:pt x="18241" y="960"/>
                  </a:lnTo>
                  <a:lnTo>
                    <a:pt x="18494" y="811"/>
                  </a:lnTo>
                  <a:lnTo>
                    <a:pt x="18560" y="776"/>
                  </a:lnTo>
                  <a:lnTo>
                    <a:pt x="18581" y="787"/>
                  </a:lnTo>
                  <a:lnTo>
                    <a:pt x="18877" y="960"/>
                  </a:lnTo>
                  <a:lnTo>
                    <a:pt x="18877" y="1322"/>
                  </a:lnTo>
                  <a:close/>
                  <a:moveTo>
                    <a:pt x="18560" y="1154"/>
                  </a:moveTo>
                  <a:lnTo>
                    <a:pt x="18584" y="1168"/>
                  </a:lnTo>
                  <a:lnTo>
                    <a:pt x="18877" y="1338"/>
                  </a:lnTo>
                  <a:lnTo>
                    <a:pt x="18877" y="1704"/>
                  </a:lnTo>
                  <a:lnTo>
                    <a:pt x="18560" y="1889"/>
                  </a:lnTo>
                  <a:lnTo>
                    <a:pt x="18239" y="1704"/>
                  </a:lnTo>
                  <a:lnTo>
                    <a:pt x="18239" y="1338"/>
                  </a:lnTo>
                  <a:lnTo>
                    <a:pt x="18241" y="1338"/>
                  </a:lnTo>
                  <a:lnTo>
                    <a:pt x="18241" y="1338"/>
                  </a:lnTo>
                  <a:lnTo>
                    <a:pt x="18560" y="1154"/>
                  </a:lnTo>
                  <a:close/>
                  <a:moveTo>
                    <a:pt x="18038" y="1981"/>
                  </a:moveTo>
                  <a:lnTo>
                    <a:pt x="18227" y="2090"/>
                  </a:lnTo>
                  <a:lnTo>
                    <a:pt x="18227" y="2461"/>
                  </a:lnTo>
                  <a:lnTo>
                    <a:pt x="18227" y="2461"/>
                  </a:lnTo>
                  <a:lnTo>
                    <a:pt x="18092" y="2539"/>
                  </a:lnTo>
                  <a:lnTo>
                    <a:pt x="17908" y="2643"/>
                  </a:lnTo>
                  <a:lnTo>
                    <a:pt x="17901" y="2640"/>
                  </a:lnTo>
                  <a:lnTo>
                    <a:pt x="17594" y="2463"/>
                  </a:lnTo>
                  <a:lnTo>
                    <a:pt x="17913" y="2281"/>
                  </a:lnTo>
                  <a:lnTo>
                    <a:pt x="17913" y="1910"/>
                  </a:lnTo>
                  <a:lnTo>
                    <a:pt x="18038" y="1981"/>
                  </a:lnTo>
                  <a:close/>
                  <a:moveTo>
                    <a:pt x="17246" y="1894"/>
                  </a:moveTo>
                  <a:lnTo>
                    <a:pt x="17024" y="2026"/>
                  </a:lnTo>
                  <a:lnTo>
                    <a:pt x="16930" y="2080"/>
                  </a:lnTo>
                  <a:lnTo>
                    <a:pt x="16613" y="1898"/>
                  </a:lnTo>
                  <a:lnTo>
                    <a:pt x="16934" y="1714"/>
                  </a:lnTo>
                  <a:lnTo>
                    <a:pt x="16934" y="1714"/>
                  </a:lnTo>
                  <a:lnTo>
                    <a:pt x="16934" y="1345"/>
                  </a:lnTo>
                  <a:lnTo>
                    <a:pt x="17246" y="1527"/>
                  </a:lnTo>
                  <a:lnTo>
                    <a:pt x="17246" y="1894"/>
                  </a:lnTo>
                  <a:close/>
                  <a:moveTo>
                    <a:pt x="16923" y="1324"/>
                  </a:moveTo>
                  <a:lnTo>
                    <a:pt x="16601" y="1137"/>
                  </a:lnTo>
                  <a:lnTo>
                    <a:pt x="16601" y="1137"/>
                  </a:lnTo>
                  <a:lnTo>
                    <a:pt x="16599" y="1137"/>
                  </a:lnTo>
                  <a:lnTo>
                    <a:pt x="16535" y="1175"/>
                  </a:lnTo>
                  <a:lnTo>
                    <a:pt x="16282" y="1322"/>
                  </a:lnTo>
                  <a:lnTo>
                    <a:pt x="16282" y="960"/>
                  </a:lnTo>
                  <a:lnTo>
                    <a:pt x="16601" y="776"/>
                  </a:lnTo>
                  <a:lnTo>
                    <a:pt x="16774" y="873"/>
                  </a:lnTo>
                  <a:lnTo>
                    <a:pt x="16923" y="960"/>
                  </a:lnTo>
                  <a:lnTo>
                    <a:pt x="16923" y="1324"/>
                  </a:lnTo>
                  <a:close/>
                  <a:moveTo>
                    <a:pt x="16474" y="1227"/>
                  </a:moveTo>
                  <a:lnTo>
                    <a:pt x="16601" y="1154"/>
                  </a:lnTo>
                  <a:lnTo>
                    <a:pt x="16923" y="1338"/>
                  </a:lnTo>
                  <a:lnTo>
                    <a:pt x="16923" y="1704"/>
                  </a:lnTo>
                  <a:lnTo>
                    <a:pt x="16601" y="1889"/>
                  </a:lnTo>
                  <a:lnTo>
                    <a:pt x="16282" y="1704"/>
                  </a:lnTo>
                  <a:lnTo>
                    <a:pt x="16282" y="1338"/>
                  </a:lnTo>
                  <a:lnTo>
                    <a:pt x="16474" y="1227"/>
                  </a:lnTo>
                  <a:close/>
                  <a:moveTo>
                    <a:pt x="16190" y="2045"/>
                  </a:moveTo>
                  <a:lnTo>
                    <a:pt x="16271" y="2092"/>
                  </a:lnTo>
                  <a:lnTo>
                    <a:pt x="16271" y="2458"/>
                  </a:lnTo>
                  <a:lnTo>
                    <a:pt x="16053" y="2586"/>
                  </a:lnTo>
                  <a:lnTo>
                    <a:pt x="15952" y="2643"/>
                  </a:lnTo>
                  <a:lnTo>
                    <a:pt x="15637" y="2463"/>
                  </a:lnTo>
                  <a:lnTo>
                    <a:pt x="15954" y="2281"/>
                  </a:lnTo>
                  <a:lnTo>
                    <a:pt x="15954" y="1910"/>
                  </a:lnTo>
                  <a:lnTo>
                    <a:pt x="16190" y="2045"/>
                  </a:lnTo>
                  <a:close/>
                  <a:moveTo>
                    <a:pt x="15942" y="1889"/>
                  </a:moveTo>
                  <a:lnTo>
                    <a:pt x="15777" y="1794"/>
                  </a:lnTo>
                  <a:lnTo>
                    <a:pt x="15623" y="1707"/>
                  </a:lnTo>
                  <a:lnTo>
                    <a:pt x="15623" y="1707"/>
                  </a:lnTo>
                  <a:lnTo>
                    <a:pt x="15623" y="1707"/>
                  </a:lnTo>
                  <a:lnTo>
                    <a:pt x="15304" y="1889"/>
                  </a:lnTo>
                  <a:lnTo>
                    <a:pt x="15304" y="1527"/>
                  </a:lnTo>
                  <a:lnTo>
                    <a:pt x="15623" y="1341"/>
                  </a:lnTo>
                  <a:lnTo>
                    <a:pt x="15942" y="1525"/>
                  </a:lnTo>
                  <a:lnTo>
                    <a:pt x="15942" y="1889"/>
                  </a:lnTo>
                  <a:close/>
                  <a:moveTo>
                    <a:pt x="15292" y="1894"/>
                  </a:moveTo>
                  <a:lnTo>
                    <a:pt x="14973" y="2080"/>
                  </a:lnTo>
                  <a:lnTo>
                    <a:pt x="14657" y="1898"/>
                  </a:lnTo>
                  <a:lnTo>
                    <a:pt x="14976" y="1714"/>
                  </a:lnTo>
                  <a:lnTo>
                    <a:pt x="14976" y="1714"/>
                  </a:lnTo>
                  <a:lnTo>
                    <a:pt x="14976" y="1345"/>
                  </a:lnTo>
                  <a:lnTo>
                    <a:pt x="15165" y="1454"/>
                  </a:lnTo>
                  <a:lnTo>
                    <a:pt x="15292" y="1527"/>
                  </a:lnTo>
                  <a:lnTo>
                    <a:pt x="15292" y="1894"/>
                  </a:lnTo>
                  <a:close/>
                  <a:moveTo>
                    <a:pt x="14962" y="1322"/>
                  </a:moveTo>
                  <a:lnTo>
                    <a:pt x="14666" y="1151"/>
                  </a:lnTo>
                  <a:lnTo>
                    <a:pt x="14645" y="1137"/>
                  </a:lnTo>
                  <a:lnTo>
                    <a:pt x="14645" y="1137"/>
                  </a:lnTo>
                  <a:lnTo>
                    <a:pt x="14645" y="1137"/>
                  </a:lnTo>
                  <a:lnTo>
                    <a:pt x="14600" y="1163"/>
                  </a:lnTo>
                  <a:lnTo>
                    <a:pt x="14326" y="1322"/>
                  </a:lnTo>
                  <a:lnTo>
                    <a:pt x="14326" y="960"/>
                  </a:lnTo>
                  <a:lnTo>
                    <a:pt x="14489" y="863"/>
                  </a:lnTo>
                  <a:lnTo>
                    <a:pt x="14645" y="776"/>
                  </a:lnTo>
                  <a:lnTo>
                    <a:pt x="14666" y="787"/>
                  </a:lnTo>
                  <a:lnTo>
                    <a:pt x="14962" y="960"/>
                  </a:lnTo>
                  <a:lnTo>
                    <a:pt x="14962" y="1322"/>
                  </a:lnTo>
                  <a:close/>
                  <a:moveTo>
                    <a:pt x="14645" y="1154"/>
                  </a:moveTo>
                  <a:lnTo>
                    <a:pt x="14669" y="1168"/>
                  </a:lnTo>
                  <a:lnTo>
                    <a:pt x="14962" y="1338"/>
                  </a:lnTo>
                  <a:lnTo>
                    <a:pt x="14962" y="1704"/>
                  </a:lnTo>
                  <a:lnTo>
                    <a:pt x="14645" y="1889"/>
                  </a:lnTo>
                  <a:lnTo>
                    <a:pt x="14326" y="1704"/>
                  </a:lnTo>
                  <a:lnTo>
                    <a:pt x="14326" y="1338"/>
                  </a:lnTo>
                  <a:lnTo>
                    <a:pt x="14645" y="1154"/>
                  </a:lnTo>
                  <a:close/>
                  <a:moveTo>
                    <a:pt x="14309" y="2092"/>
                  </a:moveTo>
                  <a:lnTo>
                    <a:pt x="14309" y="2461"/>
                  </a:lnTo>
                  <a:lnTo>
                    <a:pt x="13993" y="2643"/>
                  </a:lnTo>
                  <a:lnTo>
                    <a:pt x="13799" y="2534"/>
                  </a:lnTo>
                  <a:lnTo>
                    <a:pt x="13678" y="2465"/>
                  </a:lnTo>
                  <a:lnTo>
                    <a:pt x="13997" y="2281"/>
                  </a:lnTo>
                  <a:lnTo>
                    <a:pt x="13997" y="1910"/>
                  </a:lnTo>
                  <a:lnTo>
                    <a:pt x="14309" y="2092"/>
                  </a:lnTo>
                  <a:close/>
                  <a:moveTo>
                    <a:pt x="13986" y="1891"/>
                  </a:moveTo>
                  <a:lnTo>
                    <a:pt x="13920" y="1853"/>
                  </a:lnTo>
                  <a:lnTo>
                    <a:pt x="13667" y="1707"/>
                  </a:lnTo>
                  <a:lnTo>
                    <a:pt x="13664" y="1707"/>
                  </a:lnTo>
                  <a:lnTo>
                    <a:pt x="13664" y="1707"/>
                  </a:lnTo>
                  <a:lnTo>
                    <a:pt x="13345" y="1889"/>
                  </a:lnTo>
                  <a:lnTo>
                    <a:pt x="13345" y="1527"/>
                  </a:lnTo>
                  <a:lnTo>
                    <a:pt x="13664" y="1341"/>
                  </a:lnTo>
                  <a:lnTo>
                    <a:pt x="13986" y="1527"/>
                  </a:lnTo>
                  <a:lnTo>
                    <a:pt x="13986" y="1891"/>
                  </a:lnTo>
                  <a:close/>
                  <a:moveTo>
                    <a:pt x="13334" y="1894"/>
                  </a:moveTo>
                  <a:lnTo>
                    <a:pt x="13109" y="2026"/>
                  </a:lnTo>
                  <a:lnTo>
                    <a:pt x="13017" y="2080"/>
                  </a:lnTo>
                  <a:lnTo>
                    <a:pt x="12698" y="1898"/>
                  </a:lnTo>
                  <a:lnTo>
                    <a:pt x="13019" y="1714"/>
                  </a:lnTo>
                  <a:lnTo>
                    <a:pt x="13019" y="1714"/>
                  </a:lnTo>
                  <a:lnTo>
                    <a:pt x="13019" y="1345"/>
                  </a:lnTo>
                  <a:lnTo>
                    <a:pt x="13334" y="1527"/>
                  </a:lnTo>
                  <a:lnTo>
                    <a:pt x="13334" y="1894"/>
                  </a:lnTo>
                  <a:close/>
                  <a:moveTo>
                    <a:pt x="13007" y="1324"/>
                  </a:moveTo>
                  <a:lnTo>
                    <a:pt x="12686" y="1137"/>
                  </a:lnTo>
                  <a:lnTo>
                    <a:pt x="12686" y="1137"/>
                  </a:lnTo>
                  <a:lnTo>
                    <a:pt x="12686" y="1137"/>
                  </a:lnTo>
                  <a:lnTo>
                    <a:pt x="12677" y="1142"/>
                  </a:lnTo>
                  <a:lnTo>
                    <a:pt x="12367" y="1319"/>
                  </a:lnTo>
                  <a:lnTo>
                    <a:pt x="12367" y="958"/>
                  </a:lnTo>
                  <a:lnTo>
                    <a:pt x="12620" y="811"/>
                  </a:lnTo>
                  <a:lnTo>
                    <a:pt x="12686" y="776"/>
                  </a:lnTo>
                  <a:lnTo>
                    <a:pt x="12859" y="873"/>
                  </a:lnTo>
                  <a:lnTo>
                    <a:pt x="13007" y="960"/>
                  </a:lnTo>
                  <a:lnTo>
                    <a:pt x="13007" y="1324"/>
                  </a:lnTo>
                  <a:close/>
                  <a:moveTo>
                    <a:pt x="12670" y="1163"/>
                  </a:moveTo>
                  <a:lnTo>
                    <a:pt x="12686" y="1154"/>
                  </a:lnTo>
                  <a:lnTo>
                    <a:pt x="13007" y="1338"/>
                  </a:lnTo>
                  <a:lnTo>
                    <a:pt x="13007" y="1704"/>
                  </a:lnTo>
                  <a:lnTo>
                    <a:pt x="12686" y="1889"/>
                  </a:lnTo>
                  <a:lnTo>
                    <a:pt x="12367" y="1704"/>
                  </a:lnTo>
                  <a:lnTo>
                    <a:pt x="12367" y="1338"/>
                  </a:lnTo>
                  <a:lnTo>
                    <a:pt x="12670" y="1163"/>
                  </a:lnTo>
                  <a:close/>
                  <a:moveTo>
                    <a:pt x="12039" y="2281"/>
                  </a:moveTo>
                  <a:lnTo>
                    <a:pt x="12039" y="1912"/>
                  </a:lnTo>
                  <a:lnTo>
                    <a:pt x="12223" y="2016"/>
                  </a:lnTo>
                  <a:lnTo>
                    <a:pt x="12353" y="2092"/>
                  </a:lnTo>
                  <a:lnTo>
                    <a:pt x="12353" y="2458"/>
                  </a:lnTo>
                  <a:lnTo>
                    <a:pt x="12036" y="2643"/>
                  </a:lnTo>
                  <a:lnTo>
                    <a:pt x="11722" y="2463"/>
                  </a:lnTo>
                  <a:lnTo>
                    <a:pt x="12039" y="2281"/>
                  </a:lnTo>
                  <a:close/>
                  <a:moveTo>
                    <a:pt x="12027" y="2272"/>
                  </a:moveTo>
                  <a:lnTo>
                    <a:pt x="11708" y="2456"/>
                  </a:lnTo>
                  <a:lnTo>
                    <a:pt x="11389" y="2272"/>
                  </a:lnTo>
                  <a:lnTo>
                    <a:pt x="11389" y="1903"/>
                  </a:lnTo>
                  <a:lnTo>
                    <a:pt x="11668" y="1740"/>
                  </a:lnTo>
                  <a:lnTo>
                    <a:pt x="11706" y="1719"/>
                  </a:lnTo>
                  <a:lnTo>
                    <a:pt x="12025" y="1903"/>
                  </a:lnTo>
                  <a:lnTo>
                    <a:pt x="12025" y="1903"/>
                  </a:lnTo>
                  <a:lnTo>
                    <a:pt x="12027" y="1905"/>
                  </a:lnTo>
                  <a:lnTo>
                    <a:pt x="12027" y="2272"/>
                  </a:lnTo>
                  <a:close/>
                  <a:moveTo>
                    <a:pt x="12025" y="1889"/>
                  </a:moveTo>
                  <a:lnTo>
                    <a:pt x="11706" y="1707"/>
                  </a:lnTo>
                  <a:lnTo>
                    <a:pt x="11706" y="1707"/>
                  </a:lnTo>
                  <a:lnTo>
                    <a:pt x="11706" y="1707"/>
                  </a:lnTo>
                  <a:lnTo>
                    <a:pt x="11389" y="1889"/>
                  </a:lnTo>
                  <a:lnTo>
                    <a:pt x="11389" y="1525"/>
                  </a:lnTo>
                  <a:lnTo>
                    <a:pt x="11708" y="1341"/>
                  </a:lnTo>
                  <a:lnTo>
                    <a:pt x="12025" y="1525"/>
                  </a:lnTo>
                  <a:lnTo>
                    <a:pt x="12025" y="1889"/>
                  </a:lnTo>
                  <a:close/>
                  <a:moveTo>
                    <a:pt x="11377" y="1894"/>
                  </a:moveTo>
                  <a:lnTo>
                    <a:pt x="11193" y="2002"/>
                  </a:lnTo>
                  <a:lnTo>
                    <a:pt x="11058" y="2080"/>
                  </a:lnTo>
                  <a:lnTo>
                    <a:pt x="10741" y="1898"/>
                  </a:lnTo>
                  <a:lnTo>
                    <a:pt x="11060" y="1714"/>
                  </a:lnTo>
                  <a:lnTo>
                    <a:pt x="11060" y="1714"/>
                  </a:lnTo>
                  <a:lnTo>
                    <a:pt x="11060" y="1345"/>
                  </a:lnTo>
                  <a:lnTo>
                    <a:pt x="11377" y="1530"/>
                  </a:lnTo>
                  <a:lnTo>
                    <a:pt x="11377" y="1894"/>
                  </a:lnTo>
                  <a:close/>
                  <a:moveTo>
                    <a:pt x="11046" y="1322"/>
                  </a:moveTo>
                  <a:lnTo>
                    <a:pt x="10753" y="1151"/>
                  </a:lnTo>
                  <a:lnTo>
                    <a:pt x="10730" y="1137"/>
                  </a:lnTo>
                  <a:lnTo>
                    <a:pt x="10730" y="1137"/>
                  </a:lnTo>
                  <a:lnTo>
                    <a:pt x="10730" y="1137"/>
                  </a:lnTo>
                  <a:lnTo>
                    <a:pt x="10687" y="1163"/>
                  </a:lnTo>
                  <a:lnTo>
                    <a:pt x="10411" y="1322"/>
                  </a:lnTo>
                  <a:lnTo>
                    <a:pt x="10411" y="960"/>
                  </a:lnTo>
                  <a:lnTo>
                    <a:pt x="10666" y="811"/>
                  </a:lnTo>
                  <a:lnTo>
                    <a:pt x="10730" y="776"/>
                  </a:lnTo>
                  <a:lnTo>
                    <a:pt x="10753" y="787"/>
                  </a:lnTo>
                  <a:lnTo>
                    <a:pt x="11046" y="960"/>
                  </a:lnTo>
                  <a:lnTo>
                    <a:pt x="11046" y="1322"/>
                  </a:lnTo>
                  <a:close/>
                  <a:moveTo>
                    <a:pt x="10730" y="1154"/>
                  </a:moveTo>
                  <a:lnTo>
                    <a:pt x="10753" y="1168"/>
                  </a:lnTo>
                  <a:lnTo>
                    <a:pt x="11046" y="1338"/>
                  </a:lnTo>
                  <a:lnTo>
                    <a:pt x="11046" y="1704"/>
                  </a:lnTo>
                  <a:lnTo>
                    <a:pt x="10730" y="1889"/>
                  </a:lnTo>
                  <a:lnTo>
                    <a:pt x="10411" y="1704"/>
                  </a:lnTo>
                  <a:lnTo>
                    <a:pt x="10411" y="1338"/>
                  </a:lnTo>
                  <a:lnTo>
                    <a:pt x="10730" y="1154"/>
                  </a:lnTo>
                  <a:close/>
                  <a:moveTo>
                    <a:pt x="10397" y="2092"/>
                  </a:moveTo>
                  <a:lnTo>
                    <a:pt x="10397" y="2461"/>
                  </a:lnTo>
                  <a:lnTo>
                    <a:pt x="10078" y="2643"/>
                  </a:lnTo>
                  <a:lnTo>
                    <a:pt x="9886" y="2534"/>
                  </a:lnTo>
                  <a:lnTo>
                    <a:pt x="9766" y="2465"/>
                  </a:lnTo>
                  <a:lnTo>
                    <a:pt x="10085" y="2281"/>
                  </a:lnTo>
                  <a:lnTo>
                    <a:pt x="10085" y="1910"/>
                  </a:lnTo>
                  <a:lnTo>
                    <a:pt x="10397" y="2092"/>
                  </a:lnTo>
                  <a:close/>
                  <a:moveTo>
                    <a:pt x="10073" y="1891"/>
                  </a:moveTo>
                  <a:lnTo>
                    <a:pt x="10004" y="1853"/>
                  </a:lnTo>
                  <a:lnTo>
                    <a:pt x="9751" y="1707"/>
                  </a:lnTo>
                  <a:lnTo>
                    <a:pt x="9751" y="1707"/>
                  </a:lnTo>
                  <a:lnTo>
                    <a:pt x="9751" y="1707"/>
                  </a:lnTo>
                  <a:lnTo>
                    <a:pt x="9430" y="1889"/>
                  </a:lnTo>
                  <a:lnTo>
                    <a:pt x="9430" y="1527"/>
                  </a:lnTo>
                  <a:lnTo>
                    <a:pt x="9751" y="1341"/>
                  </a:lnTo>
                  <a:lnTo>
                    <a:pt x="10073" y="1527"/>
                  </a:lnTo>
                  <a:lnTo>
                    <a:pt x="10073" y="1891"/>
                  </a:lnTo>
                  <a:close/>
                  <a:moveTo>
                    <a:pt x="9418" y="1894"/>
                  </a:moveTo>
                  <a:lnTo>
                    <a:pt x="9196" y="2026"/>
                  </a:lnTo>
                  <a:lnTo>
                    <a:pt x="9102" y="2080"/>
                  </a:lnTo>
                  <a:lnTo>
                    <a:pt x="8783" y="1898"/>
                  </a:lnTo>
                  <a:lnTo>
                    <a:pt x="9104" y="1714"/>
                  </a:lnTo>
                  <a:lnTo>
                    <a:pt x="9104" y="1714"/>
                  </a:lnTo>
                  <a:lnTo>
                    <a:pt x="9104" y="1345"/>
                  </a:lnTo>
                  <a:lnTo>
                    <a:pt x="9418" y="1527"/>
                  </a:lnTo>
                  <a:lnTo>
                    <a:pt x="9418" y="1894"/>
                  </a:lnTo>
                  <a:close/>
                  <a:moveTo>
                    <a:pt x="9092" y="1324"/>
                  </a:moveTo>
                  <a:lnTo>
                    <a:pt x="8771" y="1137"/>
                  </a:lnTo>
                  <a:lnTo>
                    <a:pt x="8771" y="1137"/>
                  </a:lnTo>
                  <a:lnTo>
                    <a:pt x="8771" y="1137"/>
                  </a:lnTo>
                  <a:lnTo>
                    <a:pt x="8761" y="1142"/>
                  </a:lnTo>
                  <a:lnTo>
                    <a:pt x="8454" y="1319"/>
                  </a:lnTo>
                  <a:lnTo>
                    <a:pt x="8454" y="958"/>
                  </a:lnTo>
                  <a:lnTo>
                    <a:pt x="8707" y="811"/>
                  </a:lnTo>
                  <a:lnTo>
                    <a:pt x="8771" y="776"/>
                  </a:lnTo>
                  <a:lnTo>
                    <a:pt x="8943" y="873"/>
                  </a:lnTo>
                  <a:lnTo>
                    <a:pt x="9092" y="960"/>
                  </a:lnTo>
                  <a:lnTo>
                    <a:pt x="9092" y="1324"/>
                  </a:lnTo>
                  <a:close/>
                  <a:moveTo>
                    <a:pt x="8754" y="1163"/>
                  </a:moveTo>
                  <a:lnTo>
                    <a:pt x="8771" y="1154"/>
                  </a:lnTo>
                  <a:lnTo>
                    <a:pt x="9092" y="1338"/>
                  </a:lnTo>
                  <a:lnTo>
                    <a:pt x="9092" y="1704"/>
                  </a:lnTo>
                  <a:lnTo>
                    <a:pt x="8771" y="1889"/>
                  </a:lnTo>
                  <a:lnTo>
                    <a:pt x="8454" y="1704"/>
                  </a:lnTo>
                  <a:lnTo>
                    <a:pt x="8454" y="1338"/>
                  </a:lnTo>
                  <a:lnTo>
                    <a:pt x="8754" y="1163"/>
                  </a:lnTo>
                  <a:close/>
                  <a:moveTo>
                    <a:pt x="8126" y="2281"/>
                  </a:moveTo>
                  <a:lnTo>
                    <a:pt x="8126" y="1912"/>
                  </a:lnTo>
                  <a:lnTo>
                    <a:pt x="8442" y="2092"/>
                  </a:lnTo>
                  <a:lnTo>
                    <a:pt x="8442" y="2458"/>
                  </a:lnTo>
                  <a:lnTo>
                    <a:pt x="8121" y="2643"/>
                  </a:lnTo>
                  <a:lnTo>
                    <a:pt x="7807" y="2463"/>
                  </a:lnTo>
                  <a:lnTo>
                    <a:pt x="8126" y="2281"/>
                  </a:lnTo>
                  <a:close/>
                  <a:moveTo>
                    <a:pt x="8112" y="2272"/>
                  </a:moveTo>
                  <a:lnTo>
                    <a:pt x="7793" y="2456"/>
                  </a:lnTo>
                  <a:lnTo>
                    <a:pt x="7474" y="2272"/>
                  </a:lnTo>
                  <a:lnTo>
                    <a:pt x="7474" y="1903"/>
                  </a:lnTo>
                  <a:lnTo>
                    <a:pt x="7795" y="1719"/>
                  </a:lnTo>
                  <a:lnTo>
                    <a:pt x="7882" y="1768"/>
                  </a:lnTo>
                  <a:lnTo>
                    <a:pt x="8109" y="1901"/>
                  </a:lnTo>
                  <a:lnTo>
                    <a:pt x="8109" y="1903"/>
                  </a:lnTo>
                  <a:lnTo>
                    <a:pt x="8112" y="1905"/>
                  </a:lnTo>
                  <a:lnTo>
                    <a:pt x="8112" y="2272"/>
                  </a:lnTo>
                  <a:close/>
                  <a:moveTo>
                    <a:pt x="8109" y="1889"/>
                  </a:moveTo>
                  <a:lnTo>
                    <a:pt x="7911" y="1773"/>
                  </a:lnTo>
                  <a:lnTo>
                    <a:pt x="7795" y="1707"/>
                  </a:lnTo>
                  <a:lnTo>
                    <a:pt x="7795" y="1707"/>
                  </a:lnTo>
                  <a:lnTo>
                    <a:pt x="7795" y="1707"/>
                  </a:lnTo>
                  <a:lnTo>
                    <a:pt x="7474" y="1889"/>
                  </a:lnTo>
                  <a:lnTo>
                    <a:pt x="7474" y="1525"/>
                  </a:lnTo>
                  <a:lnTo>
                    <a:pt x="7793" y="1341"/>
                  </a:lnTo>
                  <a:lnTo>
                    <a:pt x="8109" y="1525"/>
                  </a:lnTo>
                  <a:lnTo>
                    <a:pt x="8109" y="1889"/>
                  </a:lnTo>
                  <a:close/>
                  <a:moveTo>
                    <a:pt x="7462" y="1894"/>
                  </a:moveTo>
                  <a:lnTo>
                    <a:pt x="7145" y="2080"/>
                  </a:lnTo>
                  <a:lnTo>
                    <a:pt x="6982" y="1986"/>
                  </a:lnTo>
                  <a:lnTo>
                    <a:pt x="6829" y="1898"/>
                  </a:lnTo>
                  <a:lnTo>
                    <a:pt x="7148" y="1714"/>
                  </a:lnTo>
                  <a:lnTo>
                    <a:pt x="7148" y="1714"/>
                  </a:lnTo>
                  <a:lnTo>
                    <a:pt x="7148" y="1345"/>
                  </a:lnTo>
                  <a:lnTo>
                    <a:pt x="7287" y="1426"/>
                  </a:lnTo>
                  <a:lnTo>
                    <a:pt x="7462" y="1527"/>
                  </a:lnTo>
                  <a:lnTo>
                    <a:pt x="7462" y="1894"/>
                  </a:lnTo>
                  <a:close/>
                  <a:moveTo>
                    <a:pt x="7136" y="1324"/>
                  </a:moveTo>
                  <a:lnTo>
                    <a:pt x="7126" y="1317"/>
                  </a:lnTo>
                  <a:lnTo>
                    <a:pt x="6814" y="1137"/>
                  </a:lnTo>
                  <a:lnTo>
                    <a:pt x="6814" y="1137"/>
                  </a:lnTo>
                  <a:lnTo>
                    <a:pt x="6814" y="1137"/>
                  </a:lnTo>
                  <a:lnTo>
                    <a:pt x="6495" y="1322"/>
                  </a:lnTo>
                  <a:lnTo>
                    <a:pt x="6495" y="960"/>
                  </a:lnTo>
                  <a:lnTo>
                    <a:pt x="6746" y="816"/>
                  </a:lnTo>
                  <a:lnTo>
                    <a:pt x="6817" y="776"/>
                  </a:lnTo>
                  <a:lnTo>
                    <a:pt x="6819" y="776"/>
                  </a:lnTo>
                  <a:lnTo>
                    <a:pt x="7136" y="962"/>
                  </a:lnTo>
                  <a:lnTo>
                    <a:pt x="7136" y="1324"/>
                  </a:lnTo>
                  <a:close/>
                  <a:moveTo>
                    <a:pt x="6814" y="1154"/>
                  </a:moveTo>
                  <a:lnTo>
                    <a:pt x="6980" y="1248"/>
                  </a:lnTo>
                  <a:lnTo>
                    <a:pt x="7136" y="1338"/>
                  </a:lnTo>
                  <a:lnTo>
                    <a:pt x="7136" y="1704"/>
                  </a:lnTo>
                  <a:lnTo>
                    <a:pt x="6838" y="1877"/>
                  </a:lnTo>
                  <a:lnTo>
                    <a:pt x="6817" y="1889"/>
                  </a:lnTo>
                  <a:lnTo>
                    <a:pt x="6637" y="1785"/>
                  </a:lnTo>
                  <a:lnTo>
                    <a:pt x="6495" y="1704"/>
                  </a:lnTo>
                  <a:lnTo>
                    <a:pt x="6495" y="1338"/>
                  </a:lnTo>
                  <a:lnTo>
                    <a:pt x="6814" y="1154"/>
                  </a:lnTo>
                  <a:close/>
                  <a:moveTo>
                    <a:pt x="6169" y="2281"/>
                  </a:moveTo>
                  <a:lnTo>
                    <a:pt x="6169" y="1912"/>
                  </a:lnTo>
                  <a:lnTo>
                    <a:pt x="6302" y="1988"/>
                  </a:lnTo>
                  <a:lnTo>
                    <a:pt x="6481" y="2092"/>
                  </a:lnTo>
                  <a:lnTo>
                    <a:pt x="6481" y="2461"/>
                  </a:lnTo>
                  <a:lnTo>
                    <a:pt x="6361" y="2532"/>
                  </a:lnTo>
                  <a:lnTo>
                    <a:pt x="6162" y="2643"/>
                  </a:lnTo>
                  <a:lnTo>
                    <a:pt x="6002" y="2553"/>
                  </a:lnTo>
                  <a:lnTo>
                    <a:pt x="5971" y="2534"/>
                  </a:lnTo>
                  <a:lnTo>
                    <a:pt x="5850" y="2465"/>
                  </a:lnTo>
                  <a:lnTo>
                    <a:pt x="6169" y="2281"/>
                  </a:lnTo>
                  <a:close/>
                  <a:moveTo>
                    <a:pt x="6155" y="2272"/>
                  </a:moveTo>
                  <a:lnTo>
                    <a:pt x="5836" y="2456"/>
                  </a:lnTo>
                  <a:lnTo>
                    <a:pt x="5515" y="2272"/>
                  </a:lnTo>
                  <a:lnTo>
                    <a:pt x="5515" y="1903"/>
                  </a:lnTo>
                  <a:lnTo>
                    <a:pt x="5836" y="1719"/>
                  </a:lnTo>
                  <a:lnTo>
                    <a:pt x="6155" y="1903"/>
                  </a:lnTo>
                  <a:lnTo>
                    <a:pt x="6155" y="1903"/>
                  </a:lnTo>
                  <a:lnTo>
                    <a:pt x="6155" y="1905"/>
                  </a:lnTo>
                  <a:lnTo>
                    <a:pt x="6155" y="2272"/>
                  </a:lnTo>
                  <a:close/>
                  <a:moveTo>
                    <a:pt x="6155" y="1889"/>
                  </a:moveTo>
                  <a:lnTo>
                    <a:pt x="6089" y="1851"/>
                  </a:lnTo>
                  <a:lnTo>
                    <a:pt x="5836" y="1707"/>
                  </a:lnTo>
                  <a:lnTo>
                    <a:pt x="5836" y="1707"/>
                  </a:lnTo>
                  <a:lnTo>
                    <a:pt x="5836" y="1707"/>
                  </a:lnTo>
                  <a:lnTo>
                    <a:pt x="5515" y="1889"/>
                  </a:lnTo>
                  <a:lnTo>
                    <a:pt x="5515" y="1527"/>
                  </a:lnTo>
                  <a:lnTo>
                    <a:pt x="5836" y="1341"/>
                  </a:lnTo>
                  <a:lnTo>
                    <a:pt x="6155" y="1527"/>
                  </a:lnTo>
                  <a:lnTo>
                    <a:pt x="6155" y="1889"/>
                  </a:lnTo>
                  <a:close/>
                  <a:moveTo>
                    <a:pt x="5503" y="1894"/>
                  </a:moveTo>
                  <a:lnTo>
                    <a:pt x="5345" y="1988"/>
                  </a:lnTo>
                  <a:lnTo>
                    <a:pt x="5281" y="2026"/>
                  </a:lnTo>
                  <a:lnTo>
                    <a:pt x="5186" y="2080"/>
                  </a:lnTo>
                  <a:lnTo>
                    <a:pt x="4870" y="1898"/>
                  </a:lnTo>
                  <a:lnTo>
                    <a:pt x="5189" y="1714"/>
                  </a:lnTo>
                  <a:lnTo>
                    <a:pt x="5189" y="1714"/>
                  </a:lnTo>
                  <a:lnTo>
                    <a:pt x="5189" y="1345"/>
                  </a:lnTo>
                  <a:lnTo>
                    <a:pt x="5503" y="1527"/>
                  </a:lnTo>
                  <a:lnTo>
                    <a:pt x="5503" y="1894"/>
                  </a:lnTo>
                  <a:close/>
                  <a:moveTo>
                    <a:pt x="5177" y="1324"/>
                  </a:moveTo>
                  <a:lnTo>
                    <a:pt x="4858" y="1137"/>
                  </a:lnTo>
                  <a:lnTo>
                    <a:pt x="4856" y="1137"/>
                  </a:lnTo>
                  <a:lnTo>
                    <a:pt x="4856" y="1137"/>
                  </a:lnTo>
                  <a:lnTo>
                    <a:pt x="4792" y="1175"/>
                  </a:lnTo>
                  <a:lnTo>
                    <a:pt x="4539" y="1322"/>
                  </a:lnTo>
                  <a:lnTo>
                    <a:pt x="4539" y="960"/>
                  </a:lnTo>
                  <a:lnTo>
                    <a:pt x="4856" y="776"/>
                  </a:lnTo>
                  <a:lnTo>
                    <a:pt x="5031" y="873"/>
                  </a:lnTo>
                  <a:lnTo>
                    <a:pt x="5177" y="960"/>
                  </a:lnTo>
                  <a:lnTo>
                    <a:pt x="5177" y="1324"/>
                  </a:lnTo>
                  <a:close/>
                  <a:moveTo>
                    <a:pt x="4721" y="1232"/>
                  </a:moveTo>
                  <a:lnTo>
                    <a:pt x="4856" y="1154"/>
                  </a:lnTo>
                  <a:lnTo>
                    <a:pt x="5177" y="1338"/>
                  </a:lnTo>
                  <a:lnTo>
                    <a:pt x="5177" y="1704"/>
                  </a:lnTo>
                  <a:lnTo>
                    <a:pt x="4858" y="1889"/>
                  </a:lnTo>
                  <a:lnTo>
                    <a:pt x="4539" y="1704"/>
                  </a:lnTo>
                  <a:lnTo>
                    <a:pt x="4539" y="1338"/>
                  </a:lnTo>
                  <a:lnTo>
                    <a:pt x="4721" y="1232"/>
                  </a:lnTo>
                  <a:close/>
                  <a:moveTo>
                    <a:pt x="4527" y="2092"/>
                  </a:moveTo>
                  <a:lnTo>
                    <a:pt x="4527" y="2458"/>
                  </a:lnTo>
                  <a:lnTo>
                    <a:pt x="4414" y="2527"/>
                  </a:lnTo>
                  <a:lnTo>
                    <a:pt x="4208" y="2643"/>
                  </a:lnTo>
                  <a:lnTo>
                    <a:pt x="3894" y="2463"/>
                  </a:lnTo>
                  <a:lnTo>
                    <a:pt x="4211" y="2281"/>
                  </a:lnTo>
                  <a:lnTo>
                    <a:pt x="4211" y="1910"/>
                  </a:lnTo>
                  <a:lnTo>
                    <a:pt x="4527" y="2092"/>
                  </a:lnTo>
                  <a:close/>
                  <a:moveTo>
                    <a:pt x="4201" y="1891"/>
                  </a:moveTo>
                  <a:lnTo>
                    <a:pt x="3998" y="1773"/>
                  </a:lnTo>
                  <a:lnTo>
                    <a:pt x="3880" y="1707"/>
                  </a:lnTo>
                  <a:lnTo>
                    <a:pt x="3880" y="1707"/>
                  </a:lnTo>
                  <a:lnTo>
                    <a:pt x="3880" y="1707"/>
                  </a:lnTo>
                  <a:lnTo>
                    <a:pt x="3558" y="1889"/>
                  </a:lnTo>
                  <a:lnTo>
                    <a:pt x="3558" y="1525"/>
                  </a:lnTo>
                  <a:lnTo>
                    <a:pt x="3880" y="1341"/>
                  </a:lnTo>
                  <a:lnTo>
                    <a:pt x="4201" y="1527"/>
                  </a:lnTo>
                  <a:lnTo>
                    <a:pt x="4201" y="1891"/>
                  </a:lnTo>
                  <a:close/>
                  <a:moveTo>
                    <a:pt x="3547" y="1894"/>
                  </a:moveTo>
                  <a:lnTo>
                    <a:pt x="3230" y="2080"/>
                  </a:lnTo>
                  <a:lnTo>
                    <a:pt x="3067" y="1986"/>
                  </a:lnTo>
                  <a:lnTo>
                    <a:pt x="2913" y="1898"/>
                  </a:lnTo>
                  <a:lnTo>
                    <a:pt x="3235" y="1714"/>
                  </a:lnTo>
                  <a:lnTo>
                    <a:pt x="3235" y="1714"/>
                  </a:lnTo>
                  <a:lnTo>
                    <a:pt x="3235" y="1345"/>
                  </a:lnTo>
                  <a:lnTo>
                    <a:pt x="3374" y="1426"/>
                  </a:lnTo>
                  <a:lnTo>
                    <a:pt x="3547" y="1527"/>
                  </a:lnTo>
                  <a:lnTo>
                    <a:pt x="3547" y="1894"/>
                  </a:lnTo>
                  <a:close/>
                  <a:moveTo>
                    <a:pt x="3223" y="1324"/>
                  </a:moveTo>
                  <a:lnTo>
                    <a:pt x="3211" y="1317"/>
                  </a:lnTo>
                  <a:lnTo>
                    <a:pt x="2902" y="1137"/>
                  </a:lnTo>
                  <a:lnTo>
                    <a:pt x="2902" y="1137"/>
                  </a:lnTo>
                  <a:lnTo>
                    <a:pt x="2902" y="1137"/>
                  </a:lnTo>
                  <a:lnTo>
                    <a:pt x="2583" y="1322"/>
                  </a:lnTo>
                  <a:lnTo>
                    <a:pt x="2583" y="960"/>
                  </a:lnTo>
                  <a:lnTo>
                    <a:pt x="2831" y="816"/>
                  </a:lnTo>
                  <a:lnTo>
                    <a:pt x="2902" y="776"/>
                  </a:lnTo>
                  <a:lnTo>
                    <a:pt x="2904" y="776"/>
                  </a:lnTo>
                  <a:lnTo>
                    <a:pt x="3223" y="962"/>
                  </a:lnTo>
                  <a:lnTo>
                    <a:pt x="3223" y="1324"/>
                  </a:lnTo>
                  <a:close/>
                  <a:moveTo>
                    <a:pt x="2644" y="1300"/>
                  </a:moveTo>
                  <a:lnTo>
                    <a:pt x="2902" y="1154"/>
                  </a:lnTo>
                  <a:lnTo>
                    <a:pt x="3065" y="1248"/>
                  </a:lnTo>
                  <a:lnTo>
                    <a:pt x="3223" y="1338"/>
                  </a:lnTo>
                  <a:lnTo>
                    <a:pt x="3223" y="1704"/>
                  </a:lnTo>
                  <a:lnTo>
                    <a:pt x="2923" y="1877"/>
                  </a:lnTo>
                  <a:lnTo>
                    <a:pt x="2902" y="1889"/>
                  </a:lnTo>
                  <a:lnTo>
                    <a:pt x="2724" y="1785"/>
                  </a:lnTo>
                  <a:lnTo>
                    <a:pt x="2583" y="1704"/>
                  </a:lnTo>
                  <a:lnTo>
                    <a:pt x="2583" y="1338"/>
                  </a:lnTo>
                  <a:lnTo>
                    <a:pt x="2644" y="1300"/>
                  </a:lnTo>
                  <a:close/>
                  <a:moveTo>
                    <a:pt x="2254" y="2281"/>
                  </a:moveTo>
                  <a:lnTo>
                    <a:pt x="2254" y="1912"/>
                  </a:lnTo>
                  <a:lnTo>
                    <a:pt x="2389" y="1988"/>
                  </a:lnTo>
                  <a:lnTo>
                    <a:pt x="2566" y="2092"/>
                  </a:lnTo>
                  <a:lnTo>
                    <a:pt x="2566" y="2461"/>
                  </a:lnTo>
                  <a:lnTo>
                    <a:pt x="2257" y="2640"/>
                  </a:lnTo>
                  <a:lnTo>
                    <a:pt x="2249" y="2643"/>
                  </a:lnTo>
                  <a:lnTo>
                    <a:pt x="1938" y="2463"/>
                  </a:lnTo>
                  <a:lnTo>
                    <a:pt x="2254" y="2281"/>
                  </a:lnTo>
                  <a:close/>
                  <a:moveTo>
                    <a:pt x="2242" y="2272"/>
                  </a:moveTo>
                  <a:lnTo>
                    <a:pt x="1923" y="2456"/>
                  </a:lnTo>
                  <a:lnTo>
                    <a:pt x="1604" y="2272"/>
                  </a:lnTo>
                  <a:lnTo>
                    <a:pt x="1604" y="1903"/>
                  </a:lnTo>
                  <a:lnTo>
                    <a:pt x="1921" y="1719"/>
                  </a:lnTo>
                  <a:lnTo>
                    <a:pt x="2049" y="1792"/>
                  </a:lnTo>
                  <a:lnTo>
                    <a:pt x="2240" y="1903"/>
                  </a:lnTo>
                  <a:lnTo>
                    <a:pt x="2240" y="1903"/>
                  </a:lnTo>
                  <a:lnTo>
                    <a:pt x="2242" y="1905"/>
                  </a:lnTo>
                  <a:lnTo>
                    <a:pt x="2242" y="2272"/>
                  </a:lnTo>
                  <a:close/>
                  <a:moveTo>
                    <a:pt x="2240" y="1889"/>
                  </a:moveTo>
                  <a:lnTo>
                    <a:pt x="1921" y="1707"/>
                  </a:lnTo>
                  <a:lnTo>
                    <a:pt x="1921" y="1707"/>
                  </a:lnTo>
                  <a:lnTo>
                    <a:pt x="1921" y="1707"/>
                  </a:lnTo>
                  <a:lnTo>
                    <a:pt x="1604" y="1889"/>
                  </a:lnTo>
                  <a:lnTo>
                    <a:pt x="1604" y="1525"/>
                  </a:lnTo>
                  <a:lnTo>
                    <a:pt x="1923" y="1341"/>
                  </a:lnTo>
                  <a:lnTo>
                    <a:pt x="2240" y="1525"/>
                  </a:lnTo>
                  <a:lnTo>
                    <a:pt x="2240" y="1889"/>
                  </a:lnTo>
                  <a:close/>
                  <a:moveTo>
                    <a:pt x="1590" y="1894"/>
                  </a:moveTo>
                  <a:lnTo>
                    <a:pt x="1491" y="1953"/>
                  </a:lnTo>
                  <a:lnTo>
                    <a:pt x="1269" y="2080"/>
                  </a:lnTo>
                  <a:lnTo>
                    <a:pt x="957" y="1898"/>
                  </a:lnTo>
                  <a:lnTo>
                    <a:pt x="1111" y="1808"/>
                  </a:lnTo>
                  <a:lnTo>
                    <a:pt x="1170" y="1773"/>
                  </a:lnTo>
                  <a:lnTo>
                    <a:pt x="1271" y="1714"/>
                  </a:lnTo>
                  <a:lnTo>
                    <a:pt x="1271" y="1714"/>
                  </a:lnTo>
                  <a:lnTo>
                    <a:pt x="1271" y="1345"/>
                  </a:lnTo>
                  <a:lnTo>
                    <a:pt x="1590" y="1527"/>
                  </a:lnTo>
                  <a:lnTo>
                    <a:pt x="1590" y="1894"/>
                  </a:lnTo>
                  <a:close/>
                  <a:moveTo>
                    <a:pt x="1259" y="1319"/>
                  </a:moveTo>
                  <a:lnTo>
                    <a:pt x="945" y="1137"/>
                  </a:lnTo>
                  <a:lnTo>
                    <a:pt x="945" y="1137"/>
                  </a:lnTo>
                  <a:lnTo>
                    <a:pt x="943" y="1137"/>
                  </a:lnTo>
                  <a:lnTo>
                    <a:pt x="624" y="1322"/>
                  </a:lnTo>
                  <a:lnTo>
                    <a:pt x="624" y="958"/>
                  </a:lnTo>
                  <a:lnTo>
                    <a:pt x="647" y="943"/>
                  </a:lnTo>
                  <a:lnTo>
                    <a:pt x="945" y="776"/>
                  </a:lnTo>
                  <a:lnTo>
                    <a:pt x="1099" y="863"/>
                  </a:lnTo>
                  <a:lnTo>
                    <a:pt x="1259" y="958"/>
                  </a:lnTo>
                  <a:lnTo>
                    <a:pt x="1259" y="1319"/>
                  </a:lnTo>
                  <a:close/>
                  <a:moveTo>
                    <a:pt x="295" y="3026"/>
                  </a:moveTo>
                  <a:lnTo>
                    <a:pt x="295" y="2657"/>
                  </a:lnTo>
                  <a:lnTo>
                    <a:pt x="612" y="2475"/>
                  </a:lnTo>
                  <a:lnTo>
                    <a:pt x="612" y="2844"/>
                  </a:lnTo>
                  <a:lnTo>
                    <a:pt x="612" y="2844"/>
                  </a:lnTo>
                  <a:lnTo>
                    <a:pt x="763" y="2929"/>
                  </a:lnTo>
                  <a:lnTo>
                    <a:pt x="931" y="3028"/>
                  </a:lnTo>
                  <a:lnTo>
                    <a:pt x="617" y="3210"/>
                  </a:lnTo>
                  <a:lnTo>
                    <a:pt x="295" y="3026"/>
                  </a:lnTo>
                  <a:close/>
                  <a:moveTo>
                    <a:pt x="295" y="4155"/>
                  </a:moveTo>
                  <a:lnTo>
                    <a:pt x="295" y="3787"/>
                  </a:lnTo>
                  <a:lnTo>
                    <a:pt x="298" y="3787"/>
                  </a:lnTo>
                  <a:lnTo>
                    <a:pt x="612" y="3607"/>
                  </a:lnTo>
                  <a:lnTo>
                    <a:pt x="612" y="3973"/>
                  </a:lnTo>
                  <a:lnTo>
                    <a:pt x="612" y="3973"/>
                  </a:lnTo>
                  <a:lnTo>
                    <a:pt x="931" y="4158"/>
                  </a:lnTo>
                  <a:lnTo>
                    <a:pt x="614" y="4340"/>
                  </a:lnTo>
                  <a:lnTo>
                    <a:pt x="295" y="4155"/>
                  </a:lnTo>
                  <a:close/>
                  <a:moveTo>
                    <a:pt x="454" y="5377"/>
                  </a:moveTo>
                  <a:lnTo>
                    <a:pt x="295" y="5285"/>
                  </a:lnTo>
                  <a:lnTo>
                    <a:pt x="295" y="4919"/>
                  </a:lnTo>
                  <a:lnTo>
                    <a:pt x="560" y="4765"/>
                  </a:lnTo>
                  <a:lnTo>
                    <a:pt x="612" y="4734"/>
                  </a:lnTo>
                  <a:lnTo>
                    <a:pt x="612" y="5103"/>
                  </a:lnTo>
                  <a:lnTo>
                    <a:pt x="612" y="5105"/>
                  </a:lnTo>
                  <a:lnTo>
                    <a:pt x="929" y="5287"/>
                  </a:lnTo>
                  <a:lnTo>
                    <a:pt x="612" y="5469"/>
                  </a:lnTo>
                  <a:lnTo>
                    <a:pt x="454" y="5377"/>
                  </a:lnTo>
                  <a:close/>
                  <a:moveTo>
                    <a:pt x="432" y="6495"/>
                  </a:moveTo>
                  <a:lnTo>
                    <a:pt x="295" y="6415"/>
                  </a:lnTo>
                  <a:lnTo>
                    <a:pt x="295" y="6051"/>
                  </a:lnTo>
                  <a:lnTo>
                    <a:pt x="612" y="5866"/>
                  </a:lnTo>
                  <a:lnTo>
                    <a:pt x="612" y="6235"/>
                  </a:lnTo>
                  <a:lnTo>
                    <a:pt x="612" y="6235"/>
                  </a:lnTo>
                  <a:lnTo>
                    <a:pt x="929" y="6419"/>
                  </a:lnTo>
                  <a:lnTo>
                    <a:pt x="614" y="6599"/>
                  </a:lnTo>
                  <a:lnTo>
                    <a:pt x="432" y="6495"/>
                  </a:lnTo>
                  <a:close/>
                  <a:moveTo>
                    <a:pt x="295" y="7547"/>
                  </a:moveTo>
                  <a:lnTo>
                    <a:pt x="295" y="7180"/>
                  </a:lnTo>
                  <a:lnTo>
                    <a:pt x="605" y="7001"/>
                  </a:lnTo>
                  <a:lnTo>
                    <a:pt x="612" y="6996"/>
                  </a:lnTo>
                  <a:lnTo>
                    <a:pt x="612" y="7365"/>
                  </a:lnTo>
                  <a:lnTo>
                    <a:pt x="612" y="7365"/>
                  </a:lnTo>
                  <a:lnTo>
                    <a:pt x="929" y="7549"/>
                  </a:lnTo>
                  <a:lnTo>
                    <a:pt x="617" y="7731"/>
                  </a:lnTo>
                  <a:lnTo>
                    <a:pt x="295" y="7547"/>
                  </a:lnTo>
                  <a:close/>
                  <a:moveTo>
                    <a:pt x="295" y="8676"/>
                  </a:moveTo>
                  <a:lnTo>
                    <a:pt x="295" y="8310"/>
                  </a:lnTo>
                  <a:lnTo>
                    <a:pt x="612" y="8128"/>
                  </a:lnTo>
                  <a:lnTo>
                    <a:pt x="612" y="8497"/>
                  </a:lnTo>
                  <a:lnTo>
                    <a:pt x="612" y="8497"/>
                  </a:lnTo>
                  <a:lnTo>
                    <a:pt x="929" y="8679"/>
                  </a:lnTo>
                  <a:lnTo>
                    <a:pt x="614" y="8861"/>
                  </a:lnTo>
                  <a:lnTo>
                    <a:pt x="295" y="8676"/>
                  </a:lnTo>
                  <a:close/>
                  <a:moveTo>
                    <a:pt x="586" y="9976"/>
                  </a:moveTo>
                  <a:lnTo>
                    <a:pt x="454" y="9898"/>
                  </a:lnTo>
                  <a:lnTo>
                    <a:pt x="295" y="9806"/>
                  </a:lnTo>
                  <a:lnTo>
                    <a:pt x="295" y="9442"/>
                  </a:lnTo>
                  <a:lnTo>
                    <a:pt x="605" y="9260"/>
                  </a:lnTo>
                  <a:lnTo>
                    <a:pt x="612" y="9256"/>
                  </a:lnTo>
                  <a:lnTo>
                    <a:pt x="612" y="9627"/>
                  </a:lnTo>
                  <a:lnTo>
                    <a:pt x="612" y="9627"/>
                  </a:lnTo>
                  <a:lnTo>
                    <a:pt x="683" y="9667"/>
                  </a:lnTo>
                  <a:lnTo>
                    <a:pt x="929" y="9809"/>
                  </a:lnTo>
                  <a:lnTo>
                    <a:pt x="614" y="9991"/>
                  </a:lnTo>
                  <a:lnTo>
                    <a:pt x="586" y="9976"/>
                  </a:lnTo>
                  <a:close/>
                  <a:moveTo>
                    <a:pt x="395" y="10993"/>
                  </a:moveTo>
                  <a:lnTo>
                    <a:pt x="295" y="10936"/>
                  </a:lnTo>
                  <a:lnTo>
                    <a:pt x="295" y="10570"/>
                  </a:lnTo>
                  <a:lnTo>
                    <a:pt x="612" y="10385"/>
                  </a:lnTo>
                  <a:lnTo>
                    <a:pt x="612" y="10754"/>
                  </a:lnTo>
                  <a:lnTo>
                    <a:pt x="612" y="10756"/>
                  </a:lnTo>
                  <a:lnTo>
                    <a:pt x="695" y="10801"/>
                  </a:lnTo>
                  <a:lnTo>
                    <a:pt x="931" y="10941"/>
                  </a:lnTo>
                  <a:lnTo>
                    <a:pt x="617" y="11120"/>
                  </a:lnTo>
                  <a:lnTo>
                    <a:pt x="395" y="10993"/>
                  </a:lnTo>
                  <a:close/>
                  <a:moveTo>
                    <a:pt x="295" y="12070"/>
                  </a:moveTo>
                  <a:lnTo>
                    <a:pt x="295" y="11704"/>
                  </a:lnTo>
                  <a:lnTo>
                    <a:pt x="612" y="11522"/>
                  </a:lnTo>
                  <a:lnTo>
                    <a:pt x="612" y="11884"/>
                  </a:lnTo>
                  <a:lnTo>
                    <a:pt x="612" y="11891"/>
                  </a:lnTo>
                  <a:lnTo>
                    <a:pt x="929" y="12073"/>
                  </a:lnTo>
                  <a:lnTo>
                    <a:pt x="614" y="12255"/>
                  </a:lnTo>
                  <a:lnTo>
                    <a:pt x="295" y="12070"/>
                  </a:lnTo>
                  <a:close/>
                  <a:moveTo>
                    <a:pt x="1259" y="13013"/>
                  </a:moveTo>
                  <a:lnTo>
                    <a:pt x="1028" y="13148"/>
                  </a:lnTo>
                  <a:lnTo>
                    <a:pt x="943" y="13198"/>
                  </a:lnTo>
                  <a:lnTo>
                    <a:pt x="624" y="13013"/>
                  </a:lnTo>
                  <a:lnTo>
                    <a:pt x="624" y="12645"/>
                  </a:lnTo>
                  <a:lnTo>
                    <a:pt x="624" y="12645"/>
                  </a:lnTo>
                  <a:lnTo>
                    <a:pt x="945" y="12460"/>
                  </a:lnTo>
                  <a:lnTo>
                    <a:pt x="1148" y="12578"/>
                  </a:lnTo>
                  <a:lnTo>
                    <a:pt x="1259" y="12645"/>
                  </a:lnTo>
                  <a:lnTo>
                    <a:pt x="1259" y="13013"/>
                  </a:lnTo>
                  <a:close/>
                  <a:moveTo>
                    <a:pt x="1259" y="12628"/>
                  </a:moveTo>
                  <a:lnTo>
                    <a:pt x="945" y="12444"/>
                  </a:lnTo>
                  <a:lnTo>
                    <a:pt x="945" y="12444"/>
                  </a:lnTo>
                  <a:lnTo>
                    <a:pt x="943" y="12444"/>
                  </a:lnTo>
                  <a:lnTo>
                    <a:pt x="624" y="12628"/>
                  </a:lnTo>
                  <a:lnTo>
                    <a:pt x="624" y="12266"/>
                  </a:lnTo>
                  <a:lnTo>
                    <a:pt x="943" y="12082"/>
                  </a:lnTo>
                  <a:lnTo>
                    <a:pt x="1096" y="12170"/>
                  </a:lnTo>
                  <a:lnTo>
                    <a:pt x="1259" y="12266"/>
                  </a:lnTo>
                  <a:lnTo>
                    <a:pt x="1259" y="12628"/>
                  </a:lnTo>
                  <a:close/>
                  <a:moveTo>
                    <a:pt x="1269" y="12255"/>
                  </a:moveTo>
                  <a:lnTo>
                    <a:pt x="955" y="12073"/>
                  </a:lnTo>
                  <a:lnTo>
                    <a:pt x="1271" y="11891"/>
                  </a:lnTo>
                  <a:lnTo>
                    <a:pt x="1271" y="11884"/>
                  </a:lnTo>
                  <a:lnTo>
                    <a:pt x="1271" y="11520"/>
                  </a:lnTo>
                  <a:lnTo>
                    <a:pt x="1590" y="11704"/>
                  </a:lnTo>
                  <a:lnTo>
                    <a:pt x="1590" y="12070"/>
                  </a:lnTo>
                  <a:lnTo>
                    <a:pt x="1269" y="12255"/>
                  </a:lnTo>
                  <a:close/>
                  <a:moveTo>
                    <a:pt x="1274" y="12633"/>
                  </a:moveTo>
                  <a:lnTo>
                    <a:pt x="1274" y="12269"/>
                  </a:lnTo>
                  <a:lnTo>
                    <a:pt x="1593" y="12084"/>
                  </a:lnTo>
                  <a:lnTo>
                    <a:pt x="1593" y="12453"/>
                  </a:lnTo>
                  <a:lnTo>
                    <a:pt x="1593" y="12456"/>
                  </a:lnTo>
                  <a:lnTo>
                    <a:pt x="1909" y="12640"/>
                  </a:lnTo>
                  <a:lnTo>
                    <a:pt x="1907" y="12640"/>
                  </a:lnTo>
                  <a:lnTo>
                    <a:pt x="1595" y="12822"/>
                  </a:lnTo>
                  <a:lnTo>
                    <a:pt x="1274" y="12633"/>
                  </a:lnTo>
                  <a:close/>
                  <a:moveTo>
                    <a:pt x="2240" y="13193"/>
                  </a:moveTo>
                  <a:lnTo>
                    <a:pt x="1921" y="13011"/>
                  </a:lnTo>
                  <a:lnTo>
                    <a:pt x="1921" y="13011"/>
                  </a:lnTo>
                  <a:lnTo>
                    <a:pt x="1921" y="13011"/>
                  </a:lnTo>
                  <a:lnTo>
                    <a:pt x="1604" y="13191"/>
                  </a:lnTo>
                  <a:lnTo>
                    <a:pt x="1604" y="12831"/>
                  </a:lnTo>
                  <a:lnTo>
                    <a:pt x="1923" y="12647"/>
                  </a:lnTo>
                  <a:lnTo>
                    <a:pt x="1978" y="12678"/>
                  </a:lnTo>
                  <a:lnTo>
                    <a:pt x="2240" y="12831"/>
                  </a:lnTo>
                  <a:lnTo>
                    <a:pt x="2240" y="13193"/>
                  </a:lnTo>
                  <a:close/>
                  <a:moveTo>
                    <a:pt x="2566" y="12638"/>
                  </a:moveTo>
                  <a:lnTo>
                    <a:pt x="2479" y="12687"/>
                  </a:lnTo>
                  <a:lnTo>
                    <a:pt x="2249" y="12820"/>
                  </a:lnTo>
                  <a:lnTo>
                    <a:pt x="1938" y="12640"/>
                  </a:lnTo>
                  <a:lnTo>
                    <a:pt x="2254" y="12456"/>
                  </a:lnTo>
                  <a:lnTo>
                    <a:pt x="2254" y="12453"/>
                  </a:lnTo>
                  <a:lnTo>
                    <a:pt x="2254" y="12089"/>
                  </a:lnTo>
                  <a:lnTo>
                    <a:pt x="2566" y="12266"/>
                  </a:lnTo>
                  <a:lnTo>
                    <a:pt x="2566" y="12638"/>
                  </a:lnTo>
                  <a:close/>
                  <a:moveTo>
                    <a:pt x="2254" y="12073"/>
                  </a:moveTo>
                  <a:lnTo>
                    <a:pt x="2254" y="12070"/>
                  </a:lnTo>
                  <a:lnTo>
                    <a:pt x="2254" y="11704"/>
                  </a:lnTo>
                  <a:lnTo>
                    <a:pt x="2568" y="11522"/>
                  </a:lnTo>
                  <a:lnTo>
                    <a:pt x="2568" y="11891"/>
                  </a:lnTo>
                  <a:lnTo>
                    <a:pt x="2568" y="11891"/>
                  </a:lnTo>
                  <a:lnTo>
                    <a:pt x="2864" y="12061"/>
                  </a:lnTo>
                  <a:lnTo>
                    <a:pt x="2887" y="12075"/>
                  </a:lnTo>
                  <a:lnTo>
                    <a:pt x="2734" y="12162"/>
                  </a:lnTo>
                  <a:lnTo>
                    <a:pt x="2573" y="12255"/>
                  </a:lnTo>
                  <a:lnTo>
                    <a:pt x="2254" y="12073"/>
                  </a:lnTo>
                  <a:close/>
                  <a:moveTo>
                    <a:pt x="3223" y="13013"/>
                  </a:moveTo>
                  <a:lnTo>
                    <a:pt x="2902" y="13198"/>
                  </a:lnTo>
                  <a:lnTo>
                    <a:pt x="2583" y="13013"/>
                  </a:lnTo>
                  <a:lnTo>
                    <a:pt x="2583" y="12645"/>
                  </a:lnTo>
                  <a:lnTo>
                    <a:pt x="2717" y="12567"/>
                  </a:lnTo>
                  <a:lnTo>
                    <a:pt x="2902" y="12460"/>
                  </a:lnTo>
                  <a:lnTo>
                    <a:pt x="2975" y="12503"/>
                  </a:lnTo>
                  <a:lnTo>
                    <a:pt x="3223" y="12645"/>
                  </a:lnTo>
                  <a:lnTo>
                    <a:pt x="3223" y="13013"/>
                  </a:lnTo>
                  <a:close/>
                  <a:moveTo>
                    <a:pt x="3223" y="12628"/>
                  </a:moveTo>
                  <a:lnTo>
                    <a:pt x="2942" y="12467"/>
                  </a:lnTo>
                  <a:lnTo>
                    <a:pt x="2902" y="12444"/>
                  </a:lnTo>
                  <a:lnTo>
                    <a:pt x="2902" y="12444"/>
                  </a:lnTo>
                  <a:lnTo>
                    <a:pt x="2902" y="12444"/>
                  </a:lnTo>
                  <a:lnTo>
                    <a:pt x="2583" y="12628"/>
                  </a:lnTo>
                  <a:lnTo>
                    <a:pt x="2583" y="12266"/>
                  </a:lnTo>
                  <a:lnTo>
                    <a:pt x="2665" y="12217"/>
                  </a:lnTo>
                  <a:lnTo>
                    <a:pt x="2902" y="12082"/>
                  </a:lnTo>
                  <a:lnTo>
                    <a:pt x="2902" y="12082"/>
                  </a:lnTo>
                  <a:lnTo>
                    <a:pt x="2902" y="12082"/>
                  </a:lnTo>
                  <a:lnTo>
                    <a:pt x="3223" y="12269"/>
                  </a:lnTo>
                  <a:lnTo>
                    <a:pt x="3223" y="12628"/>
                  </a:lnTo>
                  <a:close/>
                  <a:moveTo>
                    <a:pt x="3230" y="12255"/>
                  </a:moveTo>
                  <a:lnTo>
                    <a:pt x="3067" y="12162"/>
                  </a:lnTo>
                  <a:lnTo>
                    <a:pt x="2913" y="12075"/>
                  </a:lnTo>
                  <a:lnTo>
                    <a:pt x="3235" y="11891"/>
                  </a:lnTo>
                  <a:lnTo>
                    <a:pt x="3235" y="11891"/>
                  </a:lnTo>
                  <a:lnTo>
                    <a:pt x="3235" y="11522"/>
                  </a:lnTo>
                  <a:lnTo>
                    <a:pt x="3547" y="11704"/>
                  </a:lnTo>
                  <a:lnTo>
                    <a:pt x="3547" y="12073"/>
                  </a:lnTo>
                  <a:lnTo>
                    <a:pt x="3445" y="12132"/>
                  </a:lnTo>
                  <a:lnTo>
                    <a:pt x="3230" y="12255"/>
                  </a:lnTo>
                  <a:close/>
                  <a:moveTo>
                    <a:pt x="3393" y="12730"/>
                  </a:moveTo>
                  <a:lnTo>
                    <a:pt x="3235" y="12638"/>
                  </a:lnTo>
                  <a:lnTo>
                    <a:pt x="3235" y="12266"/>
                  </a:lnTo>
                  <a:lnTo>
                    <a:pt x="3547" y="12087"/>
                  </a:lnTo>
                  <a:lnTo>
                    <a:pt x="3547" y="12453"/>
                  </a:lnTo>
                  <a:lnTo>
                    <a:pt x="3547" y="12456"/>
                  </a:lnTo>
                  <a:lnTo>
                    <a:pt x="3844" y="12626"/>
                  </a:lnTo>
                  <a:lnTo>
                    <a:pt x="3866" y="12638"/>
                  </a:lnTo>
                  <a:lnTo>
                    <a:pt x="3551" y="12822"/>
                  </a:lnTo>
                  <a:lnTo>
                    <a:pt x="3393" y="12730"/>
                  </a:lnTo>
                  <a:close/>
                  <a:moveTo>
                    <a:pt x="4196" y="13193"/>
                  </a:moveTo>
                  <a:lnTo>
                    <a:pt x="3998" y="13077"/>
                  </a:lnTo>
                  <a:lnTo>
                    <a:pt x="3880" y="13011"/>
                  </a:lnTo>
                  <a:lnTo>
                    <a:pt x="3880" y="13011"/>
                  </a:lnTo>
                  <a:lnTo>
                    <a:pt x="3880" y="13011"/>
                  </a:lnTo>
                  <a:lnTo>
                    <a:pt x="3748" y="13087"/>
                  </a:lnTo>
                  <a:lnTo>
                    <a:pt x="3558" y="13195"/>
                  </a:lnTo>
                  <a:lnTo>
                    <a:pt x="3558" y="12831"/>
                  </a:lnTo>
                  <a:lnTo>
                    <a:pt x="3849" y="12664"/>
                  </a:lnTo>
                  <a:lnTo>
                    <a:pt x="3880" y="12647"/>
                  </a:lnTo>
                  <a:lnTo>
                    <a:pt x="4196" y="12831"/>
                  </a:lnTo>
                  <a:lnTo>
                    <a:pt x="4196" y="13193"/>
                  </a:lnTo>
                  <a:close/>
                  <a:moveTo>
                    <a:pt x="4527" y="12638"/>
                  </a:moveTo>
                  <a:lnTo>
                    <a:pt x="4487" y="12659"/>
                  </a:lnTo>
                  <a:lnTo>
                    <a:pt x="4208" y="12822"/>
                  </a:lnTo>
                  <a:lnTo>
                    <a:pt x="3989" y="12694"/>
                  </a:lnTo>
                  <a:lnTo>
                    <a:pt x="3894" y="12640"/>
                  </a:lnTo>
                  <a:lnTo>
                    <a:pt x="4211" y="12456"/>
                  </a:lnTo>
                  <a:lnTo>
                    <a:pt x="4211" y="12453"/>
                  </a:lnTo>
                  <a:lnTo>
                    <a:pt x="4211" y="12087"/>
                  </a:lnTo>
                  <a:lnTo>
                    <a:pt x="4367" y="12177"/>
                  </a:lnTo>
                  <a:lnTo>
                    <a:pt x="4527" y="12269"/>
                  </a:lnTo>
                  <a:lnTo>
                    <a:pt x="4527" y="12638"/>
                  </a:lnTo>
                  <a:close/>
                  <a:moveTo>
                    <a:pt x="4291" y="12118"/>
                  </a:moveTo>
                  <a:lnTo>
                    <a:pt x="4213" y="12073"/>
                  </a:lnTo>
                  <a:lnTo>
                    <a:pt x="4213" y="11704"/>
                  </a:lnTo>
                  <a:lnTo>
                    <a:pt x="4527" y="11522"/>
                  </a:lnTo>
                  <a:lnTo>
                    <a:pt x="4527" y="11891"/>
                  </a:lnTo>
                  <a:lnTo>
                    <a:pt x="4527" y="11891"/>
                  </a:lnTo>
                  <a:lnTo>
                    <a:pt x="4638" y="11955"/>
                  </a:lnTo>
                  <a:lnTo>
                    <a:pt x="4844" y="12075"/>
                  </a:lnTo>
                  <a:lnTo>
                    <a:pt x="4532" y="12255"/>
                  </a:lnTo>
                  <a:lnTo>
                    <a:pt x="4291" y="12118"/>
                  </a:lnTo>
                  <a:close/>
                  <a:moveTo>
                    <a:pt x="5177" y="13013"/>
                  </a:moveTo>
                  <a:lnTo>
                    <a:pt x="4858" y="13198"/>
                  </a:lnTo>
                  <a:lnTo>
                    <a:pt x="4539" y="13013"/>
                  </a:lnTo>
                  <a:lnTo>
                    <a:pt x="4539" y="12645"/>
                  </a:lnTo>
                  <a:lnTo>
                    <a:pt x="4856" y="12460"/>
                  </a:lnTo>
                  <a:lnTo>
                    <a:pt x="5177" y="12645"/>
                  </a:lnTo>
                  <a:lnTo>
                    <a:pt x="5177" y="13013"/>
                  </a:lnTo>
                  <a:close/>
                  <a:moveTo>
                    <a:pt x="5177" y="12628"/>
                  </a:moveTo>
                  <a:lnTo>
                    <a:pt x="4858" y="12444"/>
                  </a:lnTo>
                  <a:lnTo>
                    <a:pt x="4856" y="12444"/>
                  </a:lnTo>
                  <a:lnTo>
                    <a:pt x="4856" y="12444"/>
                  </a:lnTo>
                  <a:lnTo>
                    <a:pt x="4565" y="12614"/>
                  </a:lnTo>
                  <a:lnTo>
                    <a:pt x="4539" y="12630"/>
                  </a:lnTo>
                  <a:lnTo>
                    <a:pt x="4539" y="12266"/>
                  </a:lnTo>
                  <a:lnTo>
                    <a:pt x="4622" y="12219"/>
                  </a:lnTo>
                  <a:lnTo>
                    <a:pt x="4856" y="12082"/>
                  </a:lnTo>
                  <a:lnTo>
                    <a:pt x="4856" y="12082"/>
                  </a:lnTo>
                  <a:lnTo>
                    <a:pt x="4856" y="12082"/>
                  </a:lnTo>
                  <a:lnTo>
                    <a:pt x="4858" y="12082"/>
                  </a:lnTo>
                  <a:lnTo>
                    <a:pt x="4964" y="12144"/>
                  </a:lnTo>
                  <a:lnTo>
                    <a:pt x="5177" y="12266"/>
                  </a:lnTo>
                  <a:lnTo>
                    <a:pt x="5177" y="12628"/>
                  </a:lnTo>
                  <a:close/>
                  <a:moveTo>
                    <a:pt x="5186" y="12255"/>
                  </a:moveTo>
                  <a:lnTo>
                    <a:pt x="4889" y="12087"/>
                  </a:lnTo>
                  <a:lnTo>
                    <a:pt x="4870" y="12075"/>
                  </a:lnTo>
                  <a:lnTo>
                    <a:pt x="5189" y="11891"/>
                  </a:lnTo>
                  <a:lnTo>
                    <a:pt x="5189" y="11891"/>
                  </a:lnTo>
                  <a:lnTo>
                    <a:pt x="5189" y="11522"/>
                  </a:lnTo>
                  <a:lnTo>
                    <a:pt x="5503" y="11704"/>
                  </a:lnTo>
                  <a:lnTo>
                    <a:pt x="5503" y="12073"/>
                  </a:lnTo>
                  <a:lnTo>
                    <a:pt x="5439" y="12110"/>
                  </a:lnTo>
                  <a:lnTo>
                    <a:pt x="5186" y="12255"/>
                  </a:lnTo>
                  <a:close/>
                  <a:moveTo>
                    <a:pt x="5189" y="12638"/>
                  </a:moveTo>
                  <a:lnTo>
                    <a:pt x="5189" y="12269"/>
                  </a:lnTo>
                  <a:lnTo>
                    <a:pt x="5352" y="12177"/>
                  </a:lnTo>
                  <a:lnTo>
                    <a:pt x="5503" y="12087"/>
                  </a:lnTo>
                  <a:lnTo>
                    <a:pt x="5503" y="12453"/>
                  </a:lnTo>
                  <a:lnTo>
                    <a:pt x="5503" y="12456"/>
                  </a:lnTo>
                  <a:lnTo>
                    <a:pt x="5671" y="12552"/>
                  </a:lnTo>
                  <a:lnTo>
                    <a:pt x="5749" y="12597"/>
                  </a:lnTo>
                  <a:lnTo>
                    <a:pt x="5822" y="12640"/>
                  </a:lnTo>
                  <a:lnTo>
                    <a:pt x="5671" y="12727"/>
                  </a:lnTo>
                  <a:lnTo>
                    <a:pt x="5510" y="12820"/>
                  </a:lnTo>
                  <a:lnTo>
                    <a:pt x="5189" y="12638"/>
                  </a:lnTo>
                  <a:close/>
                  <a:moveTo>
                    <a:pt x="6155" y="13193"/>
                  </a:moveTo>
                  <a:lnTo>
                    <a:pt x="6089" y="13155"/>
                  </a:lnTo>
                  <a:lnTo>
                    <a:pt x="5836" y="13011"/>
                  </a:lnTo>
                  <a:lnTo>
                    <a:pt x="5836" y="13011"/>
                  </a:lnTo>
                  <a:lnTo>
                    <a:pt x="5836" y="13011"/>
                  </a:lnTo>
                  <a:lnTo>
                    <a:pt x="5706" y="13084"/>
                  </a:lnTo>
                  <a:lnTo>
                    <a:pt x="5515" y="13195"/>
                  </a:lnTo>
                  <a:lnTo>
                    <a:pt x="5515" y="12834"/>
                  </a:lnTo>
                  <a:lnTo>
                    <a:pt x="5836" y="12647"/>
                  </a:lnTo>
                  <a:lnTo>
                    <a:pt x="6155" y="12831"/>
                  </a:lnTo>
                  <a:lnTo>
                    <a:pt x="6155" y="13193"/>
                  </a:lnTo>
                  <a:close/>
                  <a:moveTo>
                    <a:pt x="6481" y="12638"/>
                  </a:moveTo>
                  <a:lnTo>
                    <a:pt x="6162" y="12820"/>
                  </a:lnTo>
                  <a:lnTo>
                    <a:pt x="6002" y="12727"/>
                  </a:lnTo>
                  <a:lnTo>
                    <a:pt x="5850" y="12640"/>
                  </a:lnTo>
                  <a:lnTo>
                    <a:pt x="6004" y="12552"/>
                  </a:lnTo>
                  <a:lnTo>
                    <a:pt x="6169" y="12456"/>
                  </a:lnTo>
                  <a:lnTo>
                    <a:pt x="6169" y="12453"/>
                  </a:lnTo>
                  <a:lnTo>
                    <a:pt x="6169" y="12089"/>
                  </a:lnTo>
                  <a:lnTo>
                    <a:pt x="6481" y="12266"/>
                  </a:lnTo>
                  <a:lnTo>
                    <a:pt x="6481" y="12638"/>
                  </a:lnTo>
                  <a:close/>
                  <a:moveTo>
                    <a:pt x="6172" y="12073"/>
                  </a:moveTo>
                  <a:lnTo>
                    <a:pt x="6169" y="12073"/>
                  </a:lnTo>
                  <a:lnTo>
                    <a:pt x="6169" y="12070"/>
                  </a:lnTo>
                  <a:lnTo>
                    <a:pt x="6169" y="11704"/>
                  </a:lnTo>
                  <a:lnTo>
                    <a:pt x="6484" y="11522"/>
                  </a:lnTo>
                  <a:lnTo>
                    <a:pt x="6484" y="11891"/>
                  </a:lnTo>
                  <a:lnTo>
                    <a:pt x="6484" y="11891"/>
                  </a:lnTo>
                  <a:lnTo>
                    <a:pt x="6779" y="12061"/>
                  </a:lnTo>
                  <a:lnTo>
                    <a:pt x="6803" y="12075"/>
                  </a:lnTo>
                  <a:lnTo>
                    <a:pt x="6649" y="12162"/>
                  </a:lnTo>
                  <a:lnTo>
                    <a:pt x="6486" y="12255"/>
                  </a:lnTo>
                  <a:lnTo>
                    <a:pt x="6172" y="12073"/>
                  </a:lnTo>
                  <a:close/>
                  <a:moveTo>
                    <a:pt x="7136" y="13013"/>
                  </a:moveTo>
                  <a:lnTo>
                    <a:pt x="6817" y="13198"/>
                  </a:lnTo>
                  <a:lnTo>
                    <a:pt x="6495" y="13013"/>
                  </a:lnTo>
                  <a:lnTo>
                    <a:pt x="6495" y="12645"/>
                  </a:lnTo>
                  <a:lnTo>
                    <a:pt x="6633" y="12564"/>
                  </a:lnTo>
                  <a:lnTo>
                    <a:pt x="6814" y="12460"/>
                  </a:lnTo>
                  <a:lnTo>
                    <a:pt x="6890" y="12503"/>
                  </a:lnTo>
                  <a:lnTo>
                    <a:pt x="7136" y="12645"/>
                  </a:lnTo>
                  <a:lnTo>
                    <a:pt x="7136" y="13013"/>
                  </a:lnTo>
                  <a:close/>
                  <a:moveTo>
                    <a:pt x="7136" y="12628"/>
                  </a:moveTo>
                  <a:lnTo>
                    <a:pt x="6855" y="12467"/>
                  </a:lnTo>
                  <a:lnTo>
                    <a:pt x="6814" y="12444"/>
                  </a:lnTo>
                  <a:lnTo>
                    <a:pt x="6814" y="12444"/>
                  </a:lnTo>
                  <a:lnTo>
                    <a:pt x="6814" y="12444"/>
                  </a:lnTo>
                  <a:lnTo>
                    <a:pt x="6495" y="12628"/>
                  </a:lnTo>
                  <a:lnTo>
                    <a:pt x="6495" y="12266"/>
                  </a:lnTo>
                  <a:lnTo>
                    <a:pt x="6581" y="12217"/>
                  </a:lnTo>
                  <a:lnTo>
                    <a:pt x="6814" y="12082"/>
                  </a:lnTo>
                  <a:lnTo>
                    <a:pt x="6817" y="12082"/>
                  </a:lnTo>
                  <a:lnTo>
                    <a:pt x="6817" y="12082"/>
                  </a:lnTo>
                  <a:lnTo>
                    <a:pt x="7136" y="12269"/>
                  </a:lnTo>
                  <a:lnTo>
                    <a:pt x="7136" y="12628"/>
                  </a:lnTo>
                  <a:close/>
                  <a:moveTo>
                    <a:pt x="7145" y="12255"/>
                  </a:moveTo>
                  <a:lnTo>
                    <a:pt x="6982" y="12162"/>
                  </a:lnTo>
                  <a:lnTo>
                    <a:pt x="6829" y="12075"/>
                  </a:lnTo>
                  <a:lnTo>
                    <a:pt x="7148" y="11891"/>
                  </a:lnTo>
                  <a:lnTo>
                    <a:pt x="7148" y="11891"/>
                  </a:lnTo>
                  <a:lnTo>
                    <a:pt x="7148" y="11522"/>
                  </a:lnTo>
                  <a:lnTo>
                    <a:pt x="7462" y="11704"/>
                  </a:lnTo>
                  <a:lnTo>
                    <a:pt x="7462" y="12073"/>
                  </a:lnTo>
                  <a:lnTo>
                    <a:pt x="7360" y="12132"/>
                  </a:lnTo>
                  <a:lnTo>
                    <a:pt x="7145" y="12255"/>
                  </a:lnTo>
                  <a:close/>
                  <a:moveTo>
                    <a:pt x="7148" y="12638"/>
                  </a:moveTo>
                  <a:lnTo>
                    <a:pt x="7148" y="12266"/>
                  </a:lnTo>
                  <a:lnTo>
                    <a:pt x="7462" y="12087"/>
                  </a:lnTo>
                  <a:lnTo>
                    <a:pt x="7462" y="12453"/>
                  </a:lnTo>
                  <a:lnTo>
                    <a:pt x="7462" y="12456"/>
                  </a:lnTo>
                  <a:lnTo>
                    <a:pt x="7760" y="12626"/>
                  </a:lnTo>
                  <a:lnTo>
                    <a:pt x="7781" y="12638"/>
                  </a:lnTo>
                  <a:lnTo>
                    <a:pt x="7467" y="12822"/>
                  </a:lnTo>
                  <a:lnTo>
                    <a:pt x="7148" y="12638"/>
                  </a:lnTo>
                  <a:close/>
                  <a:moveTo>
                    <a:pt x="8109" y="13193"/>
                  </a:moveTo>
                  <a:lnTo>
                    <a:pt x="7911" y="13077"/>
                  </a:lnTo>
                  <a:lnTo>
                    <a:pt x="7795" y="13011"/>
                  </a:lnTo>
                  <a:lnTo>
                    <a:pt x="7795" y="13011"/>
                  </a:lnTo>
                  <a:lnTo>
                    <a:pt x="7795" y="13011"/>
                  </a:lnTo>
                  <a:lnTo>
                    <a:pt x="7660" y="13087"/>
                  </a:lnTo>
                  <a:lnTo>
                    <a:pt x="7474" y="13195"/>
                  </a:lnTo>
                  <a:lnTo>
                    <a:pt x="7474" y="12831"/>
                  </a:lnTo>
                  <a:lnTo>
                    <a:pt x="7764" y="12664"/>
                  </a:lnTo>
                  <a:lnTo>
                    <a:pt x="7793" y="12647"/>
                  </a:lnTo>
                  <a:lnTo>
                    <a:pt x="8109" y="12831"/>
                  </a:lnTo>
                  <a:lnTo>
                    <a:pt x="8109" y="13193"/>
                  </a:lnTo>
                  <a:close/>
                  <a:moveTo>
                    <a:pt x="8442" y="12635"/>
                  </a:moveTo>
                  <a:lnTo>
                    <a:pt x="8121" y="12820"/>
                  </a:lnTo>
                  <a:lnTo>
                    <a:pt x="7901" y="12694"/>
                  </a:lnTo>
                  <a:lnTo>
                    <a:pt x="7809" y="12640"/>
                  </a:lnTo>
                  <a:lnTo>
                    <a:pt x="8126" y="12456"/>
                  </a:lnTo>
                  <a:lnTo>
                    <a:pt x="8126" y="12453"/>
                  </a:lnTo>
                  <a:lnTo>
                    <a:pt x="8126" y="12089"/>
                  </a:lnTo>
                  <a:lnTo>
                    <a:pt x="8442" y="12269"/>
                  </a:lnTo>
                  <a:lnTo>
                    <a:pt x="8442" y="12635"/>
                  </a:lnTo>
                  <a:close/>
                  <a:moveTo>
                    <a:pt x="8126" y="12070"/>
                  </a:moveTo>
                  <a:lnTo>
                    <a:pt x="8126" y="12070"/>
                  </a:lnTo>
                  <a:lnTo>
                    <a:pt x="8126" y="11704"/>
                  </a:lnTo>
                  <a:lnTo>
                    <a:pt x="8442" y="11520"/>
                  </a:lnTo>
                  <a:lnTo>
                    <a:pt x="8442" y="11891"/>
                  </a:lnTo>
                  <a:lnTo>
                    <a:pt x="8442" y="11891"/>
                  </a:lnTo>
                  <a:lnTo>
                    <a:pt x="8551" y="11955"/>
                  </a:lnTo>
                  <a:lnTo>
                    <a:pt x="8759" y="12075"/>
                  </a:lnTo>
                  <a:lnTo>
                    <a:pt x="8445" y="12255"/>
                  </a:lnTo>
                  <a:lnTo>
                    <a:pt x="8126" y="12070"/>
                  </a:lnTo>
                  <a:close/>
                  <a:moveTo>
                    <a:pt x="9092" y="13013"/>
                  </a:moveTo>
                  <a:lnTo>
                    <a:pt x="8771" y="13198"/>
                  </a:lnTo>
                  <a:lnTo>
                    <a:pt x="8454" y="13013"/>
                  </a:lnTo>
                  <a:lnTo>
                    <a:pt x="8454" y="12645"/>
                  </a:lnTo>
                  <a:lnTo>
                    <a:pt x="8747" y="12472"/>
                  </a:lnTo>
                  <a:lnTo>
                    <a:pt x="8771" y="12460"/>
                  </a:lnTo>
                  <a:lnTo>
                    <a:pt x="9092" y="12645"/>
                  </a:lnTo>
                  <a:lnTo>
                    <a:pt x="9092" y="13013"/>
                  </a:lnTo>
                  <a:close/>
                  <a:moveTo>
                    <a:pt x="9092" y="12628"/>
                  </a:moveTo>
                  <a:lnTo>
                    <a:pt x="8771" y="12444"/>
                  </a:lnTo>
                  <a:lnTo>
                    <a:pt x="8771" y="12444"/>
                  </a:lnTo>
                  <a:lnTo>
                    <a:pt x="8771" y="12444"/>
                  </a:lnTo>
                  <a:lnTo>
                    <a:pt x="8752" y="12456"/>
                  </a:lnTo>
                  <a:lnTo>
                    <a:pt x="8454" y="12628"/>
                  </a:lnTo>
                  <a:lnTo>
                    <a:pt x="8454" y="12266"/>
                  </a:lnTo>
                  <a:lnTo>
                    <a:pt x="8584" y="12188"/>
                  </a:lnTo>
                  <a:lnTo>
                    <a:pt x="8771" y="12082"/>
                  </a:lnTo>
                  <a:lnTo>
                    <a:pt x="8771" y="12082"/>
                  </a:lnTo>
                  <a:lnTo>
                    <a:pt x="8771" y="12082"/>
                  </a:lnTo>
                  <a:lnTo>
                    <a:pt x="8773" y="12082"/>
                  </a:lnTo>
                  <a:lnTo>
                    <a:pt x="8880" y="12144"/>
                  </a:lnTo>
                  <a:lnTo>
                    <a:pt x="9092" y="12266"/>
                  </a:lnTo>
                  <a:lnTo>
                    <a:pt x="9092" y="12628"/>
                  </a:lnTo>
                  <a:close/>
                  <a:moveTo>
                    <a:pt x="9099" y="12255"/>
                  </a:moveTo>
                  <a:lnTo>
                    <a:pt x="8802" y="12087"/>
                  </a:lnTo>
                  <a:lnTo>
                    <a:pt x="8783" y="12075"/>
                  </a:lnTo>
                  <a:lnTo>
                    <a:pt x="9104" y="11891"/>
                  </a:lnTo>
                  <a:lnTo>
                    <a:pt x="9104" y="11891"/>
                  </a:lnTo>
                  <a:lnTo>
                    <a:pt x="9104" y="11522"/>
                  </a:lnTo>
                  <a:lnTo>
                    <a:pt x="9418" y="11704"/>
                  </a:lnTo>
                  <a:lnTo>
                    <a:pt x="9418" y="12073"/>
                  </a:lnTo>
                  <a:lnTo>
                    <a:pt x="9352" y="12110"/>
                  </a:lnTo>
                  <a:lnTo>
                    <a:pt x="9099" y="12255"/>
                  </a:lnTo>
                  <a:close/>
                  <a:moveTo>
                    <a:pt x="9104" y="12638"/>
                  </a:moveTo>
                  <a:lnTo>
                    <a:pt x="9104" y="12269"/>
                  </a:lnTo>
                  <a:lnTo>
                    <a:pt x="9418" y="12087"/>
                  </a:lnTo>
                  <a:lnTo>
                    <a:pt x="9418" y="12453"/>
                  </a:lnTo>
                  <a:lnTo>
                    <a:pt x="9418" y="12456"/>
                  </a:lnTo>
                  <a:lnTo>
                    <a:pt x="9664" y="12597"/>
                  </a:lnTo>
                  <a:lnTo>
                    <a:pt x="9737" y="12640"/>
                  </a:lnTo>
                  <a:lnTo>
                    <a:pt x="9423" y="12820"/>
                  </a:lnTo>
                  <a:lnTo>
                    <a:pt x="9104" y="12638"/>
                  </a:lnTo>
                  <a:close/>
                  <a:moveTo>
                    <a:pt x="10070" y="13195"/>
                  </a:moveTo>
                  <a:lnTo>
                    <a:pt x="10004" y="13155"/>
                  </a:lnTo>
                  <a:lnTo>
                    <a:pt x="9751" y="13011"/>
                  </a:lnTo>
                  <a:lnTo>
                    <a:pt x="9751" y="13011"/>
                  </a:lnTo>
                  <a:lnTo>
                    <a:pt x="9751" y="13011"/>
                  </a:lnTo>
                  <a:lnTo>
                    <a:pt x="9622" y="13084"/>
                  </a:lnTo>
                  <a:lnTo>
                    <a:pt x="9430" y="13195"/>
                  </a:lnTo>
                  <a:lnTo>
                    <a:pt x="9430" y="12834"/>
                  </a:lnTo>
                  <a:lnTo>
                    <a:pt x="9751" y="12647"/>
                  </a:lnTo>
                  <a:lnTo>
                    <a:pt x="10070" y="12834"/>
                  </a:lnTo>
                  <a:lnTo>
                    <a:pt x="10070" y="13195"/>
                  </a:lnTo>
                  <a:close/>
                  <a:moveTo>
                    <a:pt x="10397" y="12638"/>
                  </a:moveTo>
                  <a:lnTo>
                    <a:pt x="10078" y="12820"/>
                  </a:lnTo>
                  <a:lnTo>
                    <a:pt x="9766" y="12640"/>
                  </a:lnTo>
                  <a:lnTo>
                    <a:pt x="10085" y="12456"/>
                  </a:lnTo>
                  <a:lnTo>
                    <a:pt x="10085" y="12453"/>
                  </a:lnTo>
                  <a:lnTo>
                    <a:pt x="10085" y="12453"/>
                  </a:lnTo>
                  <a:lnTo>
                    <a:pt x="10085" y="12087"/>
                  </a:lnTo>
                  <a:lnTo>
                    <a:pt x="10326" y="12226"/>
                  </a:lnTo>
                  <a:lnTo>
                    <a:pt x="10397" y="12266"/>
                  </a:lnTo>
                  <a:lnTo>
                    <a:pt x="10397" y="12638"/>
                  </a:lnTo>
                  <a:close/>
                  <a:moveTo>
                    <a:pt x="10245" y="12167"/>
                  </a:moveTo>
                  <a:lnTo>
                    <a:pt x="10085" y="12073"/>
                  </a:lnTo>
                  <a:lnTo>
                    <a:pt x="10085" y="11704"/>
                  </a:lnTo>
                  <a:lnTo>
                    <a:pt x="10397" y="11522"/>
                  </a:lnTo>
                  <a:lnTo>
                    <a:pt x="10397" y="11891"/>
                  </a:lnTo>
                  <a:lnTo>
                    <a:pt x="10397" y="11891"/>
                  </a:lnTo>
                  <a:lnTo>
                    <a:pt x="10675" y="12051"/>
                  </a:lnTo>
                  <a:lnTo>
                    <a:pt x="10718" y="12075"/>
                  </a:lnTo>
                  <a:lnTo>
                    <a:pt x="10401" y="12255"/>
                  </a:lnTo>
                  <a:lnTo>
                    <a:pt x="10245" y="12167"/>
                  </a:lnTo>
                  <a:close/>
                  <a:moveTo>
                    <a:pt x="11046" y="13013"/>
                  </a:moveTo>
                  <a:lnTo>
                    <a:pt x="10730" y="13198"/>
                  </a:lnTo>
                  <a:lnTo>
                    <a:pt x="10411" y="13013"/>
                  </a:lnTo>
                  <a:lnTo>
                    <a:pt x="10411" y="12645"/>
                  </a:lnTo>
                  <a:lnTo>
                    <a:pt x="10730" y="12460"/>
                  </a:lnTo>
                  <a:lnTo>
                    <a:pt x="10763" y="12479"/>
                  </a:lnTo>
                  <a:lnTo>
                    <a:pt x="11046" y="12645"/>
                  </a:lnTo>
                  <a:lnTo>
                    <a:pt x="11046" y="13013"/>
                  </a:lnTo>
                  <a:close/>
                  <a:moveTo>
                    <a:pt x="11046" y="12628"/>
                  </a:moveTo>
                  <a:lnTo>
                    <a:pt x="10819" y="12496"/>
                  </a:lnTo>
                  <a:lnTo>
                    <a:pt x="10730" y="12444"/>
                  </a:lnTo>
                  <a:lnTo>
                    <a:pt x="10730" y="12444"/>
                  </a:lnTo>
                  <a:lnTo>
                    <a:pt x="10730" y="12444"/>
                  </a:lnTo>
                  <a:lnTo>
                    <a:pt x="10411" y="12628"/>
                  </a:lnTo>
                  <a:lnTo>
                    <a:pt x="10411" y="12266"/>
                  </a:lnTo>
                  <a:lnTo>
                    <a:pt x="10730" y="12082"/>
                  </a:lnTo>
                  <a:lnTo>
                    <a:pt x="10730" y="12082"/>
                  </a:lnTo>
                  <a:lnTo>
                    <a:pt x="10730" y="12082"/>
                  </a:lnTo>
                  <a:lnTo>
                    <a:pt x="10940" y="12203"/>
                  </a:lnTo>
                  <a:lnTo>
                    <a:pt x="11046" y="12266"/>
                  </a:lnTo>
                  <a:lnTo>
                    <a:pt x="11046" y="12628"/>
                  </a:lnTo>
                  <a:close/>
                  <a:moveTo>
                    <a:pt x="11056" y="12255"/>
                  </a:moveTo>
                  <a:lnTo>
                    <a:pt x="10741" y="12075"/>
                  </a:lnTo>
                  <a:lnTo>
                    <a:pt x="11060" y="11891"/>
                  </a:lnTo>
                  <a:lnTo>
                    <a:pt x="11060" y="11891"/>
                  </a:lnTo>
                  <a:lnTo>
                    <a:pt x="11060" y="11522"/>
                  </a:lnTo>
                  <a:lnTo>
                    <a:pt x="11377" y="11704"/>
                  </a:lnTo>
                  <a:lnTo>
                    <a:pt x="11377" y="12070"/>
                  </a:lnTo>
                  <a:lnTo>
                    <a:pt x="11056" y="12255"/>
                  </a:lnTo>
                  <a:close/>
                  <a:moveTo>
                    <a:pt x="11060" y="12638"/>
                  </a:moveTo>
                  <a:lnTo>
                    <a:pt x="11060" y="12266"/>
                  </a:lnTo>
                  <a:lnTo>
                    <a:pt x="11377" y="12087"/>
                  </a:lnTo>
                  <a:lnTo>
                    <a:pt x="11377" y="12453"/>
                  </a:lnTo>
                  <a:lnTo>
                    <a:pt x="11377" y="12456"/>
                  </a:lnTo>
                  <a:lnTo>
                    <a:pt x="11694" y="12640"/>
                  </a:lnTo>
                  <a:lnTo>
                    <a:pt x="11613" y="12685"/>
                  </a:lnTo>
                  <a:lnTo>
                    <a:pt x="11379" y="12822"/>
                  </a:lnTo>
                  <a:lnTo>
                    <a:pt x="11060" y="12638"/>
                  </a:lnTo>
                  <a:close/>
                  <a:moveTo>
                    <a:pt x="12025" y="13193"/>
                  </a:moveTo>
                  <a:lnTo>
                    <a:pt x="11706" y="13011"/>
                  </a:lnTo>
                  <a:lnTo>
                    <a:pt x="11706" y="13011"/>
                  </a:lnTo>
                  <a:lnTo>
                    <a:pt x="11706" y="13011"/>
                  </a:lnTo>
                  <a:lnTo>
                    <a:pt x="11684" y="13023"/>
                  </a:lnTo>
                  <a:lnTo>
                    <a:pt x="11389" y="13193"/>
                  </a:lnTo>
                  <a:lnTo>
                    <a:pt x="11389" y="12831"/>
                  </a:lnTo>
                  <a:lnTo>
                    <a:pt x="11708" y="12647"/>
                  </a:lnTo>
                  <a:lnTo>
                    <a:pt x="11871" y="12739"/>
                  </a:lnTo>
                  <a:lnTo>
                    <a:pt x="12025" y="12831"/>
                  </a:lnTo>
                  <a:lnTo>
                    <a:pt x="12025" y="13193"/>
                  </a:lnTo>
                  <a:close/>
                  <a:moveTo>
                    <a:pt x="12353" y="12635"/>
                  </a:moveTo>
                  <a:lnTo>
                    <a:pt x="12034" y="12820"/>
                  </a:lnTo>
                  <a:lnTo>
                    <a:pt x="11722" y="12640"/>
                  </a:lnTo>
                  <a:lnTo>
                    <a:pt x="12039" y="12456"/>
                  </a:lnTo>
                  <a:lnTo>
                    <a:pt x="12039" y="12453"/>
                  </a:lnTo>
                  <a:lnTo>
                    <a:pt x="12039" y="12089"/>
                  </a:lnTo>
                  <a:lnTo>
                    <a:pt x="12353" y="12269"/>
                  </a:lnTo>
                  <a:lnTo>
                    <a:pt x="12353" y="12635"/>
                  </a:lnTo>
                  <a:close/>
                  <a:moveTo>
                    <a:pt x="12062" y="12087"/>
                  </a:moveTo>
                  <a:lnTo>
                    <a:pt x="12039" y="12073"/>
                  </a:lnTo>
                  <a:lnTo>
                    <a:pt x="12039" y="12070"/>
                  </a:lnTo>
                  <a:lnTo>
                    <a:pt x="12039" y="11704"/>
                  </a:lnTo>
                  <a:lnTo>
                    <a:pt x="12355" y="11520"/>
                  </a:lnTo>
                  <a:lnTo>
                    <a:pt x="12355" y="11891"/>
                  </a:lnTo>
                  <a:lnTo>
                    <a:pt x="12355" y="11891"/>
                  </a:lnTo>
                  <a:lnTo>
                    <a:pt x="12466" y="11955"/>
                  </a:lnTo>
                  <a:lnTo>
                    <a:pt x="12672" y="12075"/>
                  </a:lnTo>
                  <a:lnTo>
                    <a:pt x="12358" y="12257"/>
                  </a:lnTo>
                  <a:lnTo>
                    <a:pt x="12062" y="12087"/>
                  </a:lnTo>
                  <a:close/>
                  <a:moveTo>
                    <a:pt x="13007" y="13013"/>
                  </a:moveTo>
                  <a:lnTo>
                    <a:pt x="12686" y="13198"/>
                  </a:lnTo>
                  <a:lnTo>
                    <a:pt x="12367" y="13013"/>
                  </a:lnTo>
                  <a:lnTo>
                    <a:pt x="12367" y="12645"/>
                  </a:lnTo>
                  <a:lnTo>
                    <a:pt x="12662" y="12472"/>
                  </a:lnTo>
                  <a:lnTo>
                    <a:pt x="12686" y="12460"/>
                  </a:lnTo>
                  <a:lnTo>
                    <a:pt x="13007" y="12645"/>
                  </a:lnTo>
                  <a:lnTo>
                    <a:pt x="13007" y="13013"/>
                  </a:lnTo>
                  <a:close/>
                  <a:moveTo>
                    <a:pt x="13007" y="12628"/>
                  </a:moveTo>
                  <a:lnTo>
                    <a:pt x="12686" y="12444"/>
                  </a:lnTo>
                  <a:lnTo>
                    <a:pt x="12686" y="12444"/>
                  </a:lnTo>
                  <a:lnTo>
                    <a:pt x="12686" y="12444"/>
                  </a:lnTo>
                  <a:lnTo>
                    <a:pt x="12667" y="12456"/>
                  </a:lnTo>
                  <a:lnTo>
                    <a:pt x="12367" y="12628"/>
                  </a:lnTo>
                  <a:lnTo>
                    <a:pt x="12367" y="12266"/>
                  </a:lnTo>
                  <a:lnTo>
                    <a:pt x="12499" y="12188"/>
                  </a:lnTo>
                  <a:lnTo>
                    <a:pt x="12686" y="12082"/>
                  </a:lnTo>
                  <a:lnTo>
                    <a:pt x="12686" y="12082"/>
                  </a:lnTo>
                  <a:lnTo>
                    <a:pt x="12686" y="12082"/>
                  </a:lnTo>
                  <a:lnTo>
                    <a:pt x="12686" y="12082"/>
                  </a:lnTo>
                  <a:lnTo>
                    <a:pt x="12792" y="12144"/>
                  </a:lnTo>
                  <a:lnTo>
                    <a:pt x="13007" y="12266"/>
                  </a:lnTo>
                  <a:lnTo>
                    <a:pt x="13007" y="12628"/>
                  </a:lnTo>
                  <a:close/>
                  <a:moveTo>
                    <a:pt x="13015" y="12255"/>
                  </a:moveTo>
                  <a:lnTo>
                    <a:pt x="12717" y="12087"/>
                  </a:lnTo>
                  <a:lnTo>
                    <a:pt x="12698" y="12075"/>
                  </a:lnTo>
                  <a:lnTo>
                    <a:pt x="13019" y="11891"/>
                  </a:lnTo>
                  <a:lnTo>
                    <a:pt x="13019" y="11891"/>
                  </a:lnTo>
                  <a:lnTo>
                    <a:pt x="13019" y="11522"/>
                  </a:lnTo>
                  <a:lnTo>
                    <a:pt x="13334" y="11704"/>
                  </a:lnTo>
                  <a:lnTo>
                    <a:pt x="13334" y="12073"/>
                  </a:lnTo>
                  <a:lnTo>
                    <a:pt x="13267" y="12110"/>
                  </a:lnTo>
                  <a:lnTo>
                    <a:pt x="13015" y="12255"/>
                  </a:lnTo>
                  <a:close/>
                  <a:moveTo>
                    <a:pt x="13019" y="12638"/>
                  </a:moveTo>
                  <a:lnTo>
                    <a:pt x="13019" y="12269"/>
                  </a:lnTo>
                  <a:lnTo>
                    <a:pt x="13334" y="12087"/>
                  </a:lnTo>
                  <a:lnTo>
                    <a:pt x="13334" y="12453"/>
                  </a:lnTo>
                  <a:lnTo>
                    <a:pt x="13334" y="12456"/>
                  </a:lnTo>
                  <a:lnTo>
                    <a:pt x="13579" y="12597"/>
                  </a:lnTo>
                  <a:lnTo>
                    <a:pt x="13653" y="12640"/>
                  </a:lnTo>
                  <a:lnTo>
                    <a:pt x="13338" y="12820"/>
                  </a:lnTo>
                  <a:lnTo>
                    <a:pt x="13019" y="12638"/>
                  </a:lnTo>
                  <a:close/>
                  <a:moveTo>
                    <a:pt x="13986" y="13195"/>
                  </a:moveTo>
                  <a:lnTo>
                    <a:pt x="13920" y="13155"/>
                  </a:lnTo>
                  <a:lnTo>
                    <a:pt x="13667" y="13011"/>
                  </a:lnTo>
                  <a:lnTo>
                    <a:pt x="13664" y="13011"/>
                  </a:lnTo>
                  <a:lnTo>
                    <a:pt x="13664" y="13011"/>
                  </a:lnTo>
                  <a:lnTo>
                    <a:pt x="13534" y="13084"/>
                  </a:lnTo>
                  <a:lnTo>
                    <a:pt x="13345" y="13195"/>
                  </a:lnTo>
                  <a:lnTo>
                    <a:pt x="13345" y="12834"/>
                  </a:lnTo>
                  <a:lnTo>
                    <a:pt x="13664" y="12647"/>
                  </a:lnTo>
                  <a:lnTo>
                    <a:pt x="13986" y="12834"/>
                  </a:lnTo>
                  <a:lnTo>
                    <a:pt x="13986" y="13195"/>
                  </a:lnTo>
                  <a:close/>
                  <a:moveTo>
                    <a:pt x="14309" y="12638"/>
                  </a:moveTo>
                  <a:lnTo>
                    <a:pt x="13993" y="12820"/>
                  </a:lnTo>
                  <a:lnTo>
                    <a:pt x="13678" y="12640"/>
                  </a:lnTo>
                  <a:lnTo>
                    <a:pt x="13997" y="12456"/>
                  </a:lnTo>
                  <a:lnTo>
                    <a:pt x="13997" y="12453"/>
                  </a:lnTo>
                  <a:lnTo>
                    <a:pt x="13997" y="12453"/>
                  </a:lnTo>
                  <a:lnTo>
                    <a:pt x="13997" y="12087"/>
                  </a:lnTo>
                  <a:lnTo>
                    <a:pt x="14309" y="12266"/>
                  </a:lnTo>
                  <a:lnTo>
                    <a:pt x="14309" y="12638"/>
                  </a:lnTo>
                  <a:close/>
                  <a:moveTo>
                    <a:pt x="14111" y="12136"/>
                  </a:moveTo>
                  <a:lnTo>
                    <a:pt x="14000" y="12073"/>
                  </a:lnTo>
                  <a:lnTo>
                    <a:pt x="14000" y="11704"/>
                  </a:lnTo>
                  <a:lnTo>
                    <a:pt x="14312" y="11522"/>
                  </a:lnTo>
                  <a:lnTo>
                    <a:pt x="14312" y="11891"/>
                  </a:lnTo>
                  <a:lnTo>
                    <a:pt x="14312" y="11891"/>
                  </a:lnTo>
                  <a:lnTo>
                    <a:pt x="14591" y="12051"/>
                  </a:lnTo>
                  <a:lnTo>
                    <a:pt x="14631" y="12075"/>
                  </a:lnTo>
                  <a:lnTo>
                    <a:pt x="14316" y="12255"/>
                  </a:lnTo>
                  <a:lnTo>
                    <a:pt x="14111" y="12136"/>
                  </a:lnTo>
                  <a:close/>
                  <a:moveTo>
                    <a:pt x="14962" y="13013"/>
                  </a:moveTo>
                  <a:lnTo>
                    <a:pt x="14664" y="13186"/>
                  </a:lnTo>
                  <a:lnTo>
                    <a:pt x="14645" y="13198"/>
                  </a:lnTo>
                  <a:lnTo>
                    <a:pt x="14326" y="13013"/>
                  </a:lnTo>
                  <a:lnTo>
                    <a:pt x="14326" y="12645"/>
                  </a:lnTo>
                  <a:lnTo>
                    <a:pt x="14645" y="12460"/>
                  </a:lnTo>
                  <a:lnTo>
                    <a:pt x="14678" y="12479"/>
                  </a:lnTo>
                  <a:lnTo>
                    <a:pt x="14962" y="12645"/>
                  </a:lnTo>
                  <a:lnTo>
                    <a:pt x="14962" y="13013"/>
                  </a:lnTo>
                  <a:close/>
                  <a:moveTo>
                    <a:pt x="14962" y="12628"/>
                  </a:moveTo>
                  <a:lnTo>
                    <a:pt x="14732" y="12496"/>
                  </a:lnTo>
                  <a:lnTo>
                    <a:pt x="14645" y="12444"/>
                  </a:lnTo>
                  <a:lnTo>
                    <a:pt x="14645" y="12444"/>
                  </a:lnTo>
                  <a:lnTo>
                    <a:pt x="14645" y="12444"/>
                  </a:lnTo>
                  <a:lnTo>
                    <a:pt x="14326" y="12628"/>
                  </a:lnTo>
                  <a:lnTo>
                    <a:pt x="14326" y="12266"/>
                  </a:lnTo>
                  <a:lnTo>
                    <a:pt x="14491" y="12170"/>
                  </a:lnTo>
                  <a:lnTo>
                    <a:pt x="14643" y="12082"/>
                  </a:lnTo>
                  <a:lnTo>
                    <a:pt x="14645" y="12082"/>
                  </a:lnTo>
                  <a:lnTo>
                    <a:pt x="14645" y="12082"/>
                  </a:lnTo>
                  <a:lnTo>
                    <a:pt x="14853" y="12203"/>
                  </a:lnTo>
                  <a:lnTo>
                    <a:pt x="14962" y="12266"/>
                  </a:lnTo>
                  <a:lnTo>
                    <a:pt x="14962" y="12628"/>
                  </a:lnTo>
                  <a:close/>
                  <a:moveTo>
                    <a:pt x="14973" y="12257"/>
                  </a:moveTo>
                  <a:lnTo>
                    <a:pt x="14657" y="12075"/>
                  </a:lnTo>
                  <a:lnTo>
                    <a:pt x="14976" y="11891"/>
                  </a:lnTo>
                  <a:lnTo>
                    <a:pt x="14976" y="11891"/>
                  </a:lnTo>
                  <a:lnTo>
                    <a:pt x="14976" y="11522"/>
                  </a:lnTo>
                  <a:lnTo>
                    <a:pt x="15292" y="11704"/>
                  </a:lnTo>
                  <a:lnTo>
                    <a:pt x="15292" y="12073"/>
                  </a:lnTo>
                  <a:lnTo>
                    <a:pt x="15177" y="12139"/>
                  </a:lnTo>
                  <a:lnTo>
                    <a:pt x="14973" y="12257"/>
                  </a:lnTo>
                  <a:close/>
                  <a:moveTo>
                    <a:pt x="14978" y="12638"/>
                  </a:moveTo>
                  <a:lnTo>
                    <a:pt x="14978" y="12266"/>
                  </a:lnTo>
                  <a:lnTo>
                    <a:pt x="15051" y="12224"/>
                  </a:lnTo>
                  <a:lnTo>
                    <a:pt x="15292" y="12087"/>
                  </a:lnTo>
                  <a:lnTo>
                    <a:pt x="15292" y="12453"/>
                  </a:lnTo>
                  <a:lnTo>
                    <a:pt x="15292" y="12456"/>
                  </a:lnTo>
                  <a:lnTo>
                    <a:pt x="15590" y="12626"/>
                  </a:lnTo>
                  <a:lnTo>
                    <a:pt x="15609" y="12640"/>
                  </a:lnTo>
                  <a:lnTo>
                    <a:pt x="15295" y="12822"/>
                  </a:lnTo>
                  <a:lnTo>
                    <a:pt x="14978" y="12638"/>
                  </a:lnTo>
                  <a:close/>
                  <a:moveTo>
                    <a:pt x="15940" y="13193"/>
                  </a:moveTo>
                  <a:lnTo>
                    <a:pt x="15777" y="13098"/>
                  </a:lnTo>
                  <a:lnTo>
                    <a:pt x="15623" y="13011"/>
                  </a:lnTo>
                  <a:lnTo>
                    <a:pt x="15623" y="13011"/>
                  </a:lnTo>
                  <a:lnTo>
                    <a:pt x="15623" y="13011"/>
                  </a:lnTo>
                  <a:lnTo>
                    <a:pt x="15434" y="13120"/>
                  </a:lnTo>
                  <a:lnTo>
                    <a:pt x="15304" y="13195"/>
                  </a:lnTo>
                  <a:lnTo>
                    <a:pt x="15304" y="12831"/>
                  </a:lnTo>
                  <a:lnTo>
                    <a:pt x="15623" y="12647"/>
                  </a:lnTo>
                  <a:lnTo>
                    <a:pt x="15940" y="12831"/>
                  </a:lnTo>
                  <a:lnTo>
                    <a:pt x="15940" y="13193"/>
                  </a:lnTo>
                  <a:close/>
                  <a:moveTo>
                    <a:pt x="16271" y="12635"/>
                  </a:moveTo>
                  <a:lnTo>
                    <a:pt x="16030" y="12775"/>
                  </a:lnTo>
                  <a:lnTo>
                    <a:pt x="15952" y="12822"/>
                  </a:lnTo>
                  <a:lnTo>
                    <a:pt x="15732" y="12694"/>
                  </a:lnTo>
                  <a:lnTo>
                    <a:pt x="15637" y="12640"/>
                  </a:lnTo>
                  <a:lnTo>
                    <a:pt x="15954" y="12456"/>
                  </a:lnTo>
                  <a:lnTo>
                    <a:pt x="15954" y="12453"/>
                  </a:lnTo>
                  <a:lnTo>
                    <a:pt x="15954" y="12087"/>
                  </a:lnTo>
                  <a:lnTo>
                    <a:pt x="16271" y="12269"/>
                  </a:lnTo>
                  <a:lnTo>
                    <a:pt x="16271" y="12635"/>
                  </a:lnTo>
                  <a:close/>
                  <a:moveTo>
                    <a:pt x="15980" y="12084"/>
                  </a:moveTo>
                  <a:lnTo>
                    <a:pt x="15956" y="12073"/>
                  </a:lnTo>
                  <a:lnTo>
                    <a:pt x="15956" y="11704"/>
                  </a:lnTo>
                  <a:lnTo>
                    <a:pt x="16271" y="11522"/>
                  </a:lnTo>
                  <a:lnTo>
                    <a:pt x="16271" y="11891"/>
                  </a:lnTo>
                  <a:lnTo>
                    <a:pt x="16271" y="11891"/>
                  </a:lnTo>
                  <a:lnTo>
                    <a:pt x="16382" y="11955"/>
                  </a:lnTo>
                  <a:lnTo>
                    <a:pt x="16587" y="12075"/>
                  </a:lnTo>
                  <a:lnTo>
                    <a:pt x="16275" y="12255"/>
                  </a:lnTo>
                  <a:lnTo>
                    <a:pt x="15980" y="12084"/>
                  </a:lnTo>
                  <a:close/>
                  <a:moveTo>
                    <a:pt x="16923" y="13013"/>
                  </a:moveTo>
                  <a:lnTo>
                    <a:pt x="16601" y="13198"/>
                  </a:lnTo>
                  <a:lnTo>
                    <a:pt x="16282" y="13013"/>
                  </a:lnTo>
                  <a:lnTo>
                    <a:pt x="16282" y="12645"/>
                  </a:lnTo>
                  <a:lnTo>
                    <a:pt x="16393" y="12581"/>
                  </a:lnTo>
                  <a:lnTo>
                    <a:pt x="16601" y="12460"/>
                  </a:lnTo>
                  <a:lnTo>
                    <a:pt x="16923" y="12645"/>
                  </a:lnTo>
                  <a:lnTo>
                    <a:pt x="16923" y="13013"/>
                  </a:lnTo>
                  <a:close/>
                  <a:moveTo>
                    <a:pt x="16923" y="12628"/>
                  </a:moveTo>
                  <a:lnTo>
                    <a:pt x="16601" y="12444"/>
                  </a:lnTo>
                  <a:lnTo>
                    <a:pt x="16601" y="12444"/>
                  </a:lnTo>
                  <a:lnTo>
                    <a:pt x="16599" y="12444"/>
                  </a:lnTo>
                  <a:lnTo>
                    <a:pt x="16450" y="12531"/>
                  </a:lnTo>
                  <a:lnTo>
                    <a:pt x="16282" y="12628"/>
                  </a:lnTo>
                  <a:lnTo>
                    <a:pt x="16282" y="12266"/>
                  </a:lnTo>
                  <a:lnTo>
                    <a:pt x="16334" y="12236"/>
                  </a:lnTo>
                  <a:lnTo>
                    <a:pt x="16601" y="12082"/>
                  </a:lnTo>
                  <a:lnTo>
                    <a:pt x="16708" y="12144"/>
                  </a:lnTo>
                  <a:lnTo>
                    <a:pt x="16923" y="12266"/>
                  </a:lnTo>
                  <a:lnTo>
                    <a:pt x="16923" y="12628"/>
                  </a:lnTo>
                  <a:close/>
                  <a:moveTo>
                    <a:pt x="16930" y="12255"/>
                  </a:moveTo>
                  <a:lnTo>
                    <a:pt x="16632" y="12087"/>
                  </a:lnTo>
                  <a:lnTo>
                    <a:pt x="16613" y="12075"/>
                  </a:lnTo>
                  <a:lnTo>
                    <a:pt x="16934" y="11891"/>
                  </a:lnTo>
                  <a:lnTo>
                    <a:pt x="16934" y="11891"/>
                  </a:lnTo>
                  <a:lnTo>
                    <a:pt x="16934" y="11522"/>
                  </a:lnTo>
                  <a:lnTo>
                    <a:pt x="17246" y="11704"/>
                  </a:lnTo>
                  <a:lnTo>
                    <a:pt x="17246" y="12073"/>
                  </a:lnTo>
                  <a:lnTo>
                    <a:pt x="17183" y="12110"/>
                  </a:lnTo>
                  <a:lnTo>
                    <a:pt x="16930" y="12255"/>
                  </a:lnTo>
                  <a:close/>
                  <a:moveTo>
                    <a:pt x="16934" y="12638"/>
                  </a:moveTo>
                  <a:lnTo>
                    <a:pt x="16934" y="12269"/>
                  </a:lnTo>
                  <a:lnTo>
                    <a:pt x="17246" y="12087"/>
                  </a:lnTo>
                  <a:lnTo>
                    <a:pt x="17246" y="12453"/>
                  </a:lnTo>
                  <a:lnTo>
                    <a:pt x="17246" y="12456"/>
                  </a:lnTo>
                  <a:lnTo>
                    <a:pt x="17532" y="12619"/>
                  </a:lnTo>
                  <a:lnTo>
                    <a:pt x="17568" y="12640"/>
                  </a:lnTo>
                  <a:lnTo>
                    <a:pt x="17253" y="12820"/>
                  </a:lnTo>
                  <a:lnTo>
                    <a:pt x="16934" y="12638"/>
                  </a:lnTo>
                  <a:close/>
                  <a:moveTo>
                    <a:pt x="17899" y="13193"/>
                  </a:moveTo>
                  <a:lnTo>
                    <a:pt x="17580" y="13011"/>
                  </a:lnTo>
                  <a:lnTo>
                    <a:pt x="17580" y="13011"/>
                  </a:lnTo>
                  <a:lnTo>
                    <a:pt x="17580" y="13011"/>
                  </a:lnTo>
                  <a:lnTo>
                    <a:pt x="17258" y="13195"/>
                  </a:lnTo>
                  <a:lnTo>
                    <a:pt x="17258" y="12834"/>
                  </a:lnTo>
                  <a:lnTo>
                    <a:pt x="17580" y="12647"/>
                  </a:lnTo>
                  <a:lnTo>
                    <a:pt x="17899" y="12831"/>
                  </a:lnTo>
                  <a:lnTo>
                    <a:pt x="17899" y="13193"/>
                  </a:lnTo>
                  <a:close/>
                  <a:moveTo>
                    <a:pt x="18227" y="12638"/>
                  </a:moveTo>
                  <a:lnTo>
                    <a:pt x="18227" y="12638"/>
                  </a:lnTo>
                  <a:lnTo>
                    <a:pt x="18168" y="12671"/>
                  </a:lnTo>
                  <a:lnTo>
                    <a:pt x="17908" y="12822"/>
                  </a:lnTo>
                  <a:lnTo>
                    <a:pt x="17594" y="12640"/>
                  </a:lnTo>
                  <a:lnTo>
                    <a:pt x="17913" y="12456"/>
                  </a:lnTo>
                  <a:lnTo>
                    <a:pt x="17913" y="12453"/>
                  </a:lnTo>
                  <a:lnTo>
                    <a:pt x="17913" y="12087"/>
                  </a:lnTo>
                  <a:lnTo>
                    <a:pt x="18227" y="12266"/>
                  </a:lnTo>
                  <a:lnTo>
                    <a:pt x="18227" y="12638"/>
                  </a:lnTo>
                  <a:close/>
                  <a:moveTo>
                    <a:pt x="17960" y="12099"/>
                  </a:moveTo>
                  <a:lnTo>
                    <a:pt x="17915" y="12073"/>
                  </a:lnTo>
                  <a:lnTo>
                    <a:pt x="17915" y="11704"/>
                  </a:lnTo>
                  <a:lnTo>
                    <a:pt x="18227" y="11522"/>
                  </a:lnTo>
                  <a:lnTo>
                    <a:pt x="18227" y="11891"/>
                  </a:lnTo>
                  <a:lnTo>
                    <a:pt x="18227" y="11891"/>
                  </a:lnTo>
                  <a:lnTo>
                    <a:pt x="18503" y="12051"/>
                  </a:lnTo>
                  <a:lnTo>
                    <a:pt x="18546" y="12075"/>
                  </a:lnTo>
                  <a:lnTo>
                    <a:pt x="18232" y="12255"/>
                  </a:lnTo>
                  <a:lnTo>
                    <a:pt x="17960" y="12099"/>
                  </a:lnTo>
                  <a:close/>
                  <a:moveTo>
                    <a:pt x="18877" y="13013"/>
                  </a:moveTo>
                  <a:lnTo>
                    <a:pt x="18560" y="13198"/>
                  </a:lnTo>
                  <a:lnTo>
                    <a:pt x="18239" y="13013"/>
                  </a:lnTo>
                  <a:lnTo>
                    <a:pt x="18239" y="12645"/>
                  </a:lnTo>
                  <a:lnTo>
                    <a:pt x="18560" y="12460"/>
                  </a:lnTo>
                  <a:lnTo>
                    <a:pt x="18593" y="12479"/>
                  </a:lnTo>
                  <a:lnTo>
                    <a:pt x="18877" y="12645"/>
                  </a:lnTo>
                  <a:lnTo>
                    <a:pt x="18877" y="13013"/>
                  </a:lnTo>
                  <a:close/>
                  <a:moveTo>
                    <a:pt x="18877" y="12628"/>
                  </a:moveTo>
                  <a:lnTo>
                    <a:pt x="18648" y="12496"/>
                  </a:lnTo>
                  <a:lnTo>
                    <a:pt x="18560" y="12444"/>
                  </a:lnTo>
                  <a:lnTo>
                    <a:pt x="18560" y="12444"/>
                  </a:lnTo>
                  <a:lnTo>
                    <a:pt x="18560" y="12444"/>
                  </a:lnTo>
                  <a:lnTo>
                    <a:pt x="18241" y="12628"/>
                  </a:lnTo>
                  <a:lnTo>
                    <a:pt x="18241" y="12266"/>
                  </a:lnTo>
                  <a:lnTo>
                    <a:pt x="18558" y="12082"/>
                  </a:lnTo>
                  <a:lnTo>
                    <a:pt x="18560" y="12082"/>
                  </a:lnTo>
                  <a:lnTo>
                    <a:pt x="18560" y="12082"/>
                  </a:lnTo>
                  <a:lnTo>
                    <a:pt x="18768" y="12203"/>
                  </a:lnTo>
                  <a:lnTo>
                    <a:pt x="18877" y="12266"/>
                  </a:lnTo>
                  <a:lnTo>
                    <a:pt x="18877" y="12628"/>
                  </a:lnTo>
                  <a:close/>
                  <a:moveTo>
                    <a:pt x="18886" y="12257"/>
                  </a:moveTo>
                  <a:lnTo>
                    <a:pt x="18572" y="12075"/>
                  </a:lnTo>
                  <a:lnTo>
                    <a:pt x="18889" y="11891"/>
                  </a:lnTo>
                  <a:lnTo>
                    <a:pt x="18889" y="11891"/>
                  </a:lnTo>
                  <a:lnTo>
                    <a:pt x="18889" y="11522"/>
                  </a:lnTo>
                  <a:lnTo>
                    <a:pt x="19205" y="11704"/>
                  </a:lnTo>
                  <a:lnTo>
                    <a:pt x="19205" y="12073"/>
                  </a:lnTo>
                  <a:lnTo>
                    <a:pt x="19182" y="12087"/>
                  </a:lnTo>
                  <a:lnTo>
                    <a:pt x="18886" y="12257"/>
                  </a:lnTo>
                  <a:close/>
                  <a:moveTo>
                    <a:pt x="18893" y="12638"/>
                  </a:moveTo>
                  <a:lnTo>
                    <a:pt x="18893" y="12266"/>
                  </a:lnTo>
                  <a:lnTo>
                    <a:pt x="18950" y="12233"/>
                  </a:lnTo>
                  <a:lnTo>
                    <a:pt x="19205" y="12087"/>
                  </a:lnTo>
                  <a:lnTo>
                    <a:pt x="19205" y="12453"/>
                  </a:lnTo>
                  <a:lnTo>
                    <a:pt x="19205" y="12456"/>
                  </a:lnTo>
                  <a:lnTo>
                    <a:pt x="19522" y="12640"/>
                  </a:lnTo>
                  <a:lnTo>
                    <a:pt x="19250" y="12798"/>
                  </a:lnTo>
                  <a:lnTo>
                    <a:pt x="19210" y="12822"/>
                  </a:lnTo>
                  <a:lnTo>
                    <a:pt x="18893" y="12638"/>
                  </a:lnTo>
                  <a:close/>
                  <a:moveTo>
                    <a:pt x="19855" y="13193"/>
                  </a:moveTo>
                  <a:lnTo>
                    <a:pt x="19536" y="13011"/>
                  </a:lnTo>
                  <a:lnTo>
                    <a:pt x="19536" y="13011"/>
                  </a:lnTo>
                  <a:lnTo>
                    <a:pt x="19534" y="13011"/>
                  </a:lnTo>
                  <a:lnTo>
                    <a:pt x="19413" y="13082"/>
                  </a:lnTo>
                  <a:lnTo>
                    <a:pt x="19217" y="13193"/>
                  </a:lnTo>
                  <a:lnTo>
                    <a:pt x="19217" y="12831"/>
                  </a:lnTo>
                  <a:lnTo>
                    <a:pt x="19536" y="12647"/>
                  </a:lnTo>
                  <a:lnTo>
                    <a:pt x="19699" y="12739"/>
                  </a:lnTo>
                  <a:lnTo>
                    <a:pt x="19855" y="12831"/>
                  </a:lnTo>
                  <a:lnTo>
                    <a:pt x="19855" y="13193"/>
                  </a:lnTo>
                  <a:close/>
                  <a:moveTo>
                    <a:pt x="20181" y="12638"/>
                  </a:moveTo>
                  <a:lnTo>
                    <a:pt x="19864" y="12822"/>
                  </a:lnTo>
                  <a:lnTo>
                    <a:pt x="19550" y="12640"/>
                  </a:lnTo>
                  <a:lnTo>
                    <a:pt x="19869" y="12456"/>
                  </a:lnTo>
                  <a:lnTo>
                    <a:pt x="19869" y="12453"/>
                  </a:lnTo>
                  <a:lnTo>
                    <a:pt x="19869" y="12087"/>
                  </a:lnTo>
                  <a:lnTo>
                    <a:pt x="20181" y="12266"/>
                  </a:lnTo>
                  <a:lnTo>
                    <a:pt x="20181" y="12638"/>
                  </a:lnTo>
                  <a:close/>
                  <a:moveTo>
                    <a:pt x="20042" y="12172"/>
                  </a:moveTo>
                  <a:lnTo>
                    <a:pt x="19869" y="12073"/>
                  </a:lnTo>
                  <a:lnTo>
                    <a:pt x="19869" y="11704"/>
                  </a:lnTo>
                  <a:lnTo>
                    <a:pt x="20186" y="11522"/>
                  </a:lnTo>
                  <a:lnTo>
                    <a:pt x="20186" y="11891"/>
                  </a:lnTo>
                  <a:lnTo>
                    <a:pt x="20186" y="11891"/>
                  </a:lnTo>
                  <a:lnTo>
                    <a:pt x="20294" y="11955"/>
                  </a:lnTo>
                  <a:lnTo>
                    <a:pt x="20502" y="12075"/>
                  </a:lnTo>
                  <a:lnTo>
                    <a:pt x="20188" y="12257"/>
                  </a:lnTo>
                  <a:lnTo>
                    <a:pt x="20042" y="12172"/>
                  </a:lnTo>
                  <a:close/>
                  <a:moveTo>
                    <a:pt x="20836" y="13013"/>
                  </a:moveTo>
                  <a:lnTo>
                    <a:pt x="20514" y="13198"/>
                  </a:lnTo>
                  <a:lnTo>
                    <a:pt x="20198" y="13013"/>
                  </a:lnTo>
                  <a:lnTo>
                    <a:pt x="20198" y="12645"/>
                  </a:lnTo>
                  <a:lnTo>
                    <a:pt x="20306" y="12581"/>
                  </a:lnTo>
                  <a:lnTo>
                    <a:pt x="20514" y="12460"/>
                  </a:lnTo>
                  <a:lnTo>
                    <a:pt x="20836" y="12645"/>
                  </a:lnTo>
                  <a:lnTo>
                    <a:pt x="20836" y="13013"/>
                  </a:lnTo>
                  <a:close/>
                  <a:moveTo>
                    <a:pt x="20836" y="12628"/>
                  </a:moveTo>
                  <a:lnTo>
                    <a:pt x="20514" y="12444"/>
                  </a:lnTo>
                  <a:lnTo>
                    <a:pt x="20514" y="12444"/>
                  </a:lnTo>
                  <a:lnTo>
                    <a:pt x="20514" y="12444"/>
                  </a:lnTo>
                  <a:lnTo>
                    <a:pt x="20365" y="12531"/>
                  </a:lnTo>
                  <a:lnTo>
                    <a:pt x="20198" y="12628"/>
                  </a:lnTo>
                  <a:lnTo>
                    <a:pt x="20198" y="12266"/>
                  </a:lnTo>
                  <a:lnTo>
                    <a:pt x="20250" y="12236"/>
                  </a:lnTo>
                  <a:lnTo>
                    <a:pt x="20517" y="12082"/>
                  </a:lnTo>
                  <a:lnTo>
                    <a:pt x="20623" y="12144"/>
                  </a:lnTo>
                  <a:lnTo>
                    <a:pt x="20836" y="12266"/>
                  </a:lnTo>
                  <a:lnTo>
                    <a:pt x="20836" y="12628"/>
                  </a:lnTo>
                  <a:close/>
                  <a:moveTo>
                    <a:pt x="20845" y="12255"/>
                  </a:moveTo>
                  <a:lnTo>
                    <a:pt x="20545" y="12087"/>
                  </a:lnTo>
                  <a:lnTo>
                    <a:pt x="20528" y="12075"/>
                  </a:lnTo>
                  <a:lnTo>
                    <a:pt x="20847" y="11891"/>
                  </a:lnTo>
                  <a:lnTo>
                    <a:pt x="20847" y="11891"/>
                  </a:lnTo>
                  <a:lnTo>
                    <a:pt x="20847" y="11522"/>
                  </a:lnTo>
                  <a:lnTo>
                    <a:pt x="21162" y="11704"/>
                  </a:lnTo>
                  <a:lnTo>
                    <a:pt x="21162" y="12073"/>
                  </a:lnTo>
                  <a:lnTo>
                    <a:pt x="21095" y="12110"/>
                  </a:lnTo>
                  <a:lnTo>
                    <a:pt x="20845" y="12255"/>
                  </a:lnTo>
                  <a:close/>
                  <a:moveTo>
                    <a:pt x="20847" y="12638"/>
                  </a:moveTo>
                  <a:lnTo>
                    <a:pt x="20847" y="12269"/>
                  </a:lnTo>
                  <a:lnTo>
                    <a:pt x="21162" y="12087"/>
                  </a:lnTo>
                  <a:lnTo>
                    <a:pt x="21162" y="12453"/>
                  </a:lnTo>
                  <a:lnTo>
                    <a:pt x="21162" y="12456"/>
                  </a:lnTo>
                  <a:lnTo>
                    <a:pt x="21447" y="12619"/>
                  </a:lnTo>
                  <a:lnTo>
                    <a:pt x="21481" y="12640"/>
                  </a:lnTo>
                  <a:lnTo>
                    <a:pt x="21166" y="12820"/>
                  </a:lnTo>
                  <a:lnTo>
                    <a:pt x="20847" y="12638"/>
                  </a:lnTo>
                  <a:close/>
                  <a:moveTo>
                    <a:pt x="21814" y="13193"/>
                  </a:moveTo>
                  <a:lnTo>
                    <a:pt x="21495" y="13011"/>
                  </a:lnTo>
                  <a:lnTo>
                    <a:pt x="21495" y="13011"/>
                  </a:lnTo>
                  <a:lnTo>
                    <a:pt x="21495" y="13011"/>
                  </a:lnTo>
                  <a:lnTo>
                    <a:pt x="21173" y="13195"/>
                  </a:lnTo>
                  <a:lnTo>
                    <a:pt x="21173" y="12834"/>
                  </a:lnTo>
                  <a:lnTo>
                    <a:pt x="21495" y="12647"/>
                  </a:lnTo>
                  <a:lnTo>
                    <a:pt x="21814" y="12831"/>
                  </a:lnTo>
                  <a:lnTo>
                    <a:pt x="21814" y="13193"/>
                  </a:lnTo>
                  <a:close/>
                  <a:moveTo>
                    <a:pt x="22140" y="12638"/>
                  </a:moveTo>
                  <a:lnTo>
                    <a:pt x="22140" y="12638"/>
                  </a:lnTo>
                  <a:lnTo>
                    <a:pt x="22083" y="12671"/>
                  </a:lnTo>
                  <a:lnTo>
                    <a:pt x="21823" y="12822"/>
                  </a:lnTo>
                  <a:lnTo>
                    <a:pt x="21509" y="12640"/>
                  </a:lnTo>
                  <a:lnTo>
                    <a:pt x="21828" y="12456"/>
                  </a:lnTo>
                  <a:lnTo>
                    <a:pt x="21828" y="12453"/>
                  </a:lnTo>
                  <a:lnTo>
                    <a:pt x="21828" y="12087"/>
                  </a:lnTo>
                  <a:lnTo>
                    <a:pt x="22140" y="12269"/>
                  </a:lnTo>
                  <a:lnTo>
                    <a:pt x="22140" y="12638"/>
                  </a:lnTo>
                  <a:close/>
                  <a:moveTo>
                    <a:pt x="21861" y="12092"/>
                  </a:moveTo>
                  <a:lnTo>
                    <a:pt x="21828" y="12073"/>
                  </a:lnTo>
                  <a:lnTo>
                    <a:pt x="21828" y="11704"/>
                  </a:lnTo>
                  <a:lnTo>
                    <a:pt x="22140" y="11522"/>
                  </a:lnTo>
                  <a:lnTo>
                    <a:pt x="22140" y="11891"/>
                  </a:lnTo>
                  <a:lnTo>
                    <a:pt x="22140" y="11891"/>
                  </a:lnTo>
                  <a:lnTo>
                    <a:pt x="22338" y="12004"/>
                  </a:lnTo>
                  <a:lnTo>
                    <a:pt x="22461" y="12075"/>
                  </a:lnTo>
                  <a:lnTo>
                    <a:pt x="22147" y="12255"/>
                  </a:lnTo>
                  <a:lnTo>
                    <a:pt x="21861" y="12092"/>
                  </a:lnTo>
                  <a:close/>
                  <a:moveTo>
                    <a:pt x="22790" y="13013"/>
                  </a:moveTo>
                  <a:lnTo>
                    <a:pt x="22492" y="13186"/>
                  </a:lnTo>
                  <a:lnTo>
                    <a:pt x="22473" y="13198"/>
                  </a:lnTo>
                  <a:lnTo>
                    <a:pt x="22154" y="13013"/>
                  </a:lnTo>
                  <a:lnTo>
                    <a:pt x="22154" y="12645"/>
                  </a:lnTo>
                  <a:lnTo>
                    <a:pt x="22397" y="12505"/>
                  </a:lnTo>
                  <a:lnTo>
                    <a:pt x="22475" y="12460"/>
                  </a:lnTo>
                  <a:lnTo>
                    <a:pt x="22790" y="12645"/>
                  </a:lnTo>
                  <a:lnTo>
                    <a:pt x="22790" y="13013"/>
                  </a:lnTo>
                  <a:close/>
                  <a:moveTo>
                    <a:pt x="22790" y="12626"/>
                  </a:moveTo>
                  <a:lnTo>
                    <a:pt x="22475" y="12444"/>
                  </a:lnTo>
                  <a:lnTo>
                    <a:pt x="22475" y="12444"/>
                  </a:lnTo>
                  <a:lnTo>
                    <a:pt x="22473" y="12444"/>
                  </a:lnTo>
                  <a:lnTo>
                    <a:pt x="22367" y="12505"/>
                  </a:lnTo>
                  <a:lnTo>
                    <a:pt x="22156" y="12628"/>
                  </a:lnTo>
                  <a:lnTo>
                    <a:pt x="22156" y="12266"/>
                  </a:lnTo>
                  <a:lnTo>
                    <a:pt x="22319" y="12170"/>
                  </a:lnTo>
                  <a:lnTo>
                    <a:pt x="22473" y="12082"/>
                  </a:lnTo>
                  <a:lnTo>
                    <a:pt x="22473" y="12082"/>
                  </a:lnTo>
                  <a:lnTo>
                    <a:pt x="22473" y="12082"/>
                  </a:lnTo>
                  <a:lnTo>
                    <a:pt x="22617" y="12165"/>
                  </a:lnTo>
                  <a:lnTo>
                    <a:pt x="22790" y="12266"/>
                  </a:lnTo>
                  <a:lnTo>
                    <a:pt x="22790" y="12626"/>
                  </a:lnTo>
                  <a:close/>
                  <a:moveTo>
                    <a:pt x="22801" y="12257"/>
                  </a:moveTo>
                  <a:lnTo>
                    <a:pt x="22485" y="12075"/>
                  </a:lnTo>
                  <a:lnTo>
                    <a:pt x="22804" y="11891"/>
                  </a:lnTo>
                  <a:lnTo>
                    <a:pt x="22804" y="11891"/>
                  </a:lnTo>
                  <a:lnTo>
                    <a:pt x="22804" y="11520"/>
                  </a:lnTo>
                  <a:lnTo>
                    <a:pt x="23123" y="11704"/>
                  </a:lnTo>
                  <a:lnTo>
                    <a:pt x="23123" y="12070"/>
                  </a:lnTo>
                  <a:lnTo>
                    <a:pt x="22801" y="12257"/>
                  </a:lnTo>
                  <a:close/>
                  <a:moveTo>
                    <a:pt x="23439" y="12638"/>
                  </a:moveTo>
                  <a:lnTo>
                    <a:pt x="23125" y="12820"/>
                  </a:lnTo>
                  <a:lnTo>
                    <a:pt x="22896" y="12687"/>
                  </a:lnTo>
                  <a:lnTo>
                    <a:pt x="22808" y="12638"/>
                  </a:lnTo>
                  <a:lnTo>
                    <a:pt x="22808" y="12266"/>
                  </a:lnTo>
                  <a:lnTo>
                    <a:pt x="23123" y="12087"/>
                  </a:lnTo>
                  <a:lnTo>
                    <a:pt x="23123" y="12453"/>
                  </a:lnTo>
                  <a:lnTo>
                    <a:pt x="23123" y="12456"/>
                  </a:lnTo>
                  <a:lnTo>
                    <a:pt x="23439" y="12638"/>
                  </a:lnTo>
                  <a:close/>
                  <a:moveTo>
                    <a:pt x="23439" y="11503"/>
                  </a:moveTo>
                  <a:lnTo>
                    <a:pt x="23125" y="11685"/>
                  </a:lnTo>
                  <a:lnTo>
                    <a:pt x="22808" y="11503"/>
                  </a:lnTo>
                  <a:lnTo>
                    <a:pt x="22808" y="11134"/>
                  </a:lnTo>
                  <a:lnTo>
                    <a:pt x="23123" y="10952"/>
                  </a:lnTo>
                  <a:lnTo>
                    <a:pt x="23123" y="11321"/>
                  </a:lnTo>
                  <a:lnTo>
                    <a:pt x="23123" y="11321"/>
                  </a:lnTo>
                  <a:lnTo>
                    <a:pt x="23439" y="11503"/>
                  </a:lnTo>
                  <a:close/>
                  <a:moveTo>
                    <a:pt x="23439" y="10373"/>
                  </a:moveTo>
                  <a:lnTo>
                    <a:pt x="23125" y="10558"/>
                  </a:lnTo>
                  <a:lnTo>
                    <a:pt x="23106" y="10546"/>
                  </a:lnTo>
                  <a:lnTo>
                    <a:pt x="22808" y="10373"/>
                  </a:lnTo>
                  <a:lnTo>
                    <a:pt x="22808" y="10002"/>
                  </a:lnTo>
                  <a:lnTo>
                    <a:pt x="23123" y="9823"/>
                  </a:lnTo>
                  <a:lnTo>
                    <a:pt x="23123" y="10189"/>
                  </a:lnTo>
                  <a:lnTo>
                    <a:pt x="23123" y="10191"/>
                  </a:lnTo>
                  <a:lnTo>
                    <a:pt x="23439" y="10373"/>
                  </a:lnTo>
                  <a:close/>
                  <a:moveTo>
                    <a:pt x="23286" y="9154"/>
                  </a:moveTo>
                  <a:lnTo>
                    <a:pt x="23439" y="9244"/>
                  </a:lnTo>
                  <a:lnTo>
                    <a:pt x="23127" y="9426"/>
                  </a:lnTo>
                  <a:lnTo>
                    <a:pt x="22808" y="9241"/>
                  </a:lnTo>
                  <a:lnTo>
                    <a:pt x="22808" y="8873"/>
                  </a:lnTo>
                  <a:lnTo>
                    <a:pt x="23033" y="8743"/>
                  </a:lnTo>
                  <a:lnTo>
                    <a:pt x="23123" y="8691"/>
                  </a:lnTo>
                  <a:lnTo>
                    <a:pt x="23123" y="9059"/>
                  </a:lnTo>
                  <a:lnTo>
                    <a:pt x="23123" y="9059"/>
                  </a:lnTo>
                  <a:lnTo>
                    <a:pt x="23286" y="9154"/>
                  </a:lnTo>
                  <a:close/>
                  <a:moveTo>
                    <a:pt x="23220" y="7986"/>
                  </a:moveTo>
                  <a:lnTo>
                    <a:pt x="23439" y="8116"/>
                  </a:lnTo>
                  <a:lnTo>
                    <a:pt x="23224" y="8239"/>
                  </a:lnTo>
                  <a:lnTo>
                    <a:pt x="23127" y="8296"/>
                  </a:lnTo>
                  <a:lnTo>
                    <a:pt x="22905" y="8168"/>
                  </a:lnTo>
                  <a:lnTo>
                    <a:pt x="22808" y="8112"/>
                  </a:lnTo>
                  <a:lnTo>
                    <a:pt x="22808" y="7745"/>
                  </a:lnTo>
                  <a:lnTo>
                    <a:pt x="23045" y="7606"/>
                  </a:lnTo>
                  <a:lnTo>
                    <a:pt x="23123" y="7561"/>
                  </a:lnTo>
                  <a:lnTo>
                    <a:pt x="23123" y="7930"/>
                  </a:lnTo>
                  <a:lnTo>
                    <a:pt x="23123" y="7930"/>
                  </a:lnTo>
                  <a:lnTo>
                    <a:pt x="23220" y="7986"/>
                  </a:lnTo>
                  <a:close/>
                  <a:moveTo>
                    <a:pt x="23236" y="6868"/>
                  </a:moveTo>
                  <a:lnTo>
                    <a:pt x="23439" y="6984"/>
                  </a:lnTo>
                  <a:lnTo>
                    <a:pt x="23217" y="7112"/>
                  </a:lnTo>
                  <a:lnTo>
                    <a:pt x="23125" y="7166"/>
                  </a:lnTo>
                  <a:lnTo>
                    <a:pt x="22825" y="6991"/>
                  </a:lnTo>
                  <a:lnTo>
                    <a:pt x="22808" y="6982"/>
                  </a:lnTo>
                  <a:lnTo>
                    <a:pt x="22808" y="6616"/>
                  </a:lnTo>
                  <a:lnTo>
                    <a:pt x="23123" y="6431"/>
                  </a:lnTo>
                  <a:lnTo>
                    <a:pt x="23123" y="6802"/>
                  </a:lnTo>
                  <a:lnTo>
                    <a:pt x="23123" y="6802"/>
                  </a:lnTo>
                  <a:lnTo>
                    <a:pt x="23236" y="6868"/>
                  </a:lnTo>
                  <a:close/>
                  <a:moveTo>
                    <a:pt x="23439" y="5855"/>
                  </a:moveTo>
                  <a:lnTo>
                    <a:pt x="23127" y="6037"/>
                  </a:lnTo>
                  <a:lnTo>
                    <a:pt x="22808" y="5852"/>
                  </a:lnTo>
                  <a:lnTo>
                    <a:pt x="22808" y="5484"/>
                  </a:lnTo>
                  <a:lnTo>
                    <a:pt x="23123" y="5299"/>
                  </a:lnTo>
                  <a:lnTo>
                    <a:pt x="23123" y="5668"/>
                  </a:lnTo>
                  <a:lnTo>
                    <a:pt x="23123" y="5670"/>
                  </a:lnTo>
                  <a:lnTo>
                    <a:pt x="23439" y="5855"/>
                  </a:lnTo>
                  <a:close/>
                  <a:moveTo>
                    <a:pt x="23295" y="4637"/>
                  </a:moveTo>
                  <a:lnTo>
                    <a:pt x="23442" y="4723"/>
                  </a:lnTo>
                  <a:lnTo>
                    <a:pt x="23430" y="4730"/>
                  </a:lnTo>
                  <a:lnTo>
                    <a:pt x="23127" y="4905"/>
                  </a:lnTo>
                  <a:lnTo>
                    <a:pt x="22808" y="4723"/>
                  </a:lnTo>
                  <a:lnTo>
                    <a:pt x="22808" y="4351"/>
                  </a:lnTo>
                  <a:lnTo>
                    <a:pt x="23123" y="4169"/>
                  </a:lnTo>
                  <a:lnTo>
                    <a:pt x="23123" y="4538"/>
                  </a:lnTo>
                  <a:lnTo>
                    <a:pt x="23123" y="4538"/>
                  </a:lnTo>
                  <a:lnTo>
                    <a:pt x="23295" y="4637"/>
                  </a:lnTo>
                  <a:close/>
                  <a:moveTo>
                    <a:pt x="23442" y="3593"/>
                  </a:moveTo>
                  <a:lnTo>
                    <a:pt x="23316" y="3664"/>
                  </a:lnTo>
                  <a:lnTo>
                    <a:pt x="23125" y="3775"/>
                  </a:lnTo>
                  <a:lnTo>
                    <a:pt x="22967" y="3683"/>
                  </a:lnTo>
                  <a:lnTo>
                    <a:pt x="22808" y="3590"/>
                  </a:lnTo>
                  <a:lnTo>
                    <a:pt x="22808" y="3224"/>
                  </a:lnTo>
                  <a:lnTo>
                    <a:pt x="23123" y="3042"/>
                  </a:lnTo>
                  <a:lnTo>
                    <a:pt x="23123" y="3408"/>
                  </a:lnTo>
                  <a:lnTo>
                    <a:pt x="23123" y="3411"/>
                  </a:lnTo>
                  <a:lnTo>
                    <a:pt x="23442" y="3593"/>
                  </a:lnTo>
                  <a:close/>
                  <a:moveTo>
                    <a:pt x="23439" y="2463"/>
                  </a:moveTo>
                  <a:lnTo>
                    <a:pt x="23125" y="2643"/>
                  </a:lnTo>
                  <a:lnTo>
                    <a:pt x="23118" y="2640"/>
                  </a:lnTo>
                  <a:lnTo>
                    <a:pt x="22808" y="2461"/>
                  </a:lnTo>
                  <a:lnTo>
                    <a:pt x="22808" y="2092"/>
                  </a:lnTo>
                  <a:lnTo>
                    <a:pt x="22986" y="1988"/>
                  </a:lnTo>
                  <a:lnTo>
                    <a:pt x="23123" y="1910"/>
                  </a:lnTo>
                  <a:lnTo>
                    <a:pt x="23123" y="2281"/>
                  </a:lnTo>
                  <a:lnTo>
                    <a:pt x="23439" y="2463"/>
                  </a:lnTo>
                  <a:close/>
                  <a:moveTo>
                    <a:pt x="23288" y="1244"/>
                  </a:moveTo>
                  <a:lnTo>
                    <a:pt x="23442" y="1331"/>
                  </a:lnTo>
                  <a:lnTo>
                    <a:pt x="23127" y="1513"/>
                  </a:lnTo>
                  <a:lnTo>
                    <a:pt x="22808" y="1329"/>
                  </a:lnTo>
                  <a:lnTo>
                    <a:pt x="22808" y="962"/>
                  </a:lnTo>
                  <a:lnTo>
                    <a:pt x="23123" y="778"/>
                  </a:lnTo>
                  <a:lnTo>
                    <a:pt x="23123" y="1147"/>
                  </a:lnTo>
                  <a:lnTo>
                    <a:pt x="23123" y="1147"/>
                  </a:lnTo>
                  <a:lnTo>
                    <a:pt x="23288" y="1244"/>
                  </a:lnTo>
                  <a:close/>
                  <a:moveTo>
                    <a:pt x="22804" y="582"/>
                  </a:moveTo>
                  <a:lnTo>
                    <a:pt x="22804" y="580"/>
                  </a:lnTo>
                  <a:lnTo>
                    <a:pt x="22804" y="213"/>
                  </a:lnTo>
                  <a:lnTo>
                    <a:pt x="23123" y="398"/>
                  </a:lnTo>
                  <a:lnTo>
                    <a:pt x="23123" y="764"/>
                  </a:lnTo>
                  <a:lnTo>
                    <a:pt x="22976" y="849"/>
                  </a:lnTo>
                  <a:lnTo>
                    <a:pt x="22801" y="948"/>
                  </a:lnTo>
                  <a:lnTo>
                    <a:pt x="22549" y="804"/>
                  </a:lnTo>
                  <a:lnTo>
                    <a:pt x="22485" y="766"/>
                  </a:lnTo>
                  <a:lnTo>
                    <a:pt x="22804" y="582"/>
                  </a:lnTo>
                  <a:close/>
                  <a:moveTo>
                    <a:pt x="22154" y="208"/>
                  </a:moveTo>
                  <a:lnTo>
                    <a:pt x="22156" y="208"/>
                  </a:lnTo>
                  <a:lnTo>
                    <a:pt x="22156" y="206"/>
                  </a:lnTo>
                  <a:lnTo>
                    <a:pt x="22475" y="22"/>
                  </a:lnTo>
                  <a:lnTo>
                    <a:pt x="22790" y="206"/>
                  </a:lnTo>
                  <a:lnTo>
                    <a:pt x="22790" y="575"/>
                  </a:lnTo>
                  <a:lnTo>
                    <a:pt x="22532" y="726"/>
                  </a:lnTo>
                  <a:lnTo>
                    <a:pt x="22473" y="759"/>
                  </a:lnTo>
                  <a:lnTo>
                    <a:pt x="22154" y="575"/>
                  </a:lnTo>
                  <a:lnTo>
                    <a:pt x="22154" y="208"/>
                  </a:lnTo>
                  <a:close/>
                  <a:moveTo>
                    <a:pt x="21828" y="395"/>
                  </a:moveTo>
                  <a:lnTo>
                    <a:pt x="22140" y="218"/>
                  </a:lnTo>
                  <a:lnTo>
                    <a:pt x="22140" y="580"/>
                  </a:lnTo>
                  <a:lnTo>
                    <a:pt x="22140" y="582"/>
                  </a:lnTo>
                  <a:lnTo>
                    <a:pt x="22461" y="766"/>
                  </a:lnTo>
                  <a:lnTo>
                    <a:pt x="22145" y="948"/>
                  </a:lnTo>
                  <a:lnTo>
                    <a:pt x="22074" y="906"/>
                  </a:lnTo>
                  <a:lnTo>
                    <a:pt x="21828" y="764"/>
                  </a:lnTo>
                  <a:lnTo>
                    <a:pt x="21828" y="395"/>
                  </a:lnTo>
                  <a:close/>
                  <a:moveTo>
                    <a:pt x="21828" y="1147"/>
                  </a:moveTo>
                  <a:lnTo>
                    <a:pt x="21828" y="1147"/>
                  </a:lnTo>
                  <a:lnTo>
                    <a:pt x="21828" y="778"/>
                  </a:lnTo>
                  <a:lnTo>
                    <a:pt x="21989" y="873"/>
                  </a:lnTo>
                  <a:lnTo>
                    <a:pt x="22140" y="962"/>
                  </a:lnTo>
                  <a:lnTo>
                    <a:pt x="22140" y="1331"/>
                  </a:lnTo>
                  <a:lnTo>
                    <a:pt x="21821" y="1515"/>
                  </a:lnTo>
                  <a:lnTo>
                    <a:pt x="21507" y="1333"/>
                  </a:lnTo>
                  <a:lnTo>
                    <a:pt x="21828" y="1147"/>
                  </a:lnTo>
                  <a:close/>
                  <a:moveTo>
                    <a:pt x="21173" y="395"/>
                  </a:moveTo>
                  <a:lnTo>
                    <a:pt x="21495" y="211"/>
                  </a:lnTo>
                  <a:lnTo>
                    <a:pt x="21495" y="211"/>
                  </a:lnTo>
                  <a:lnTo>
                    <a:pt x="21495" y="211"/>
                  </a:lnTo>
                  <a:lnTo>
                    <a:pt x="21603" y="272"/>
                  </a:lnTo>
                  <a:lnTo>
                    <a:pt x="21814" y="395"/>
                  </a:lnTo>
                  <a:lnTo>
                    <a:pt x="21814" y="757"/>
                  </a:lnTo>
                  <a:lnTo>
                    <a:pt x="21585" y="622"/>
                  </a:lnTo>
                  <a:lnTo>
                    <a:pt x="21495" y="572"/>
                  </a:lnTo>
                  <a:lnTo>
                    <a:pt x="21495" y="572"/>
                  </a:lnTo>
                  <a:lnTo>
                    <a:pt x="21495" y="572"/>
                  </a:lnTo>
                  <a:lnTo>
                    <a:pt x="21313" y="676"/>
                  </a:lnTo>
                  <a:lnTo>
                    <a:pt x="21173" y="759"/>
                  </a:lnTo>
                  <a:lnTo>
                    <a:pt x="21173" y="395"/>
                  </a:lnTo>
                  <a:close/>
                  <a:moveTo>
                    <a:pt x="21483" y="1333"/>
                  </a:moveTo>
                  <a:lnTo>
                    <a:pt x="21169" y="1515"/>
                  </a:lnTo>
                  <a:lnTo>
                    <a:pt x="21058" y="1452"/>
                  </a:lnTo>
                  <a:lnTo>
                    <a:pt x="20847" y="1331"/>
                  </a:lnTo>
                  <a:lnTo>
                    <a:pt x="20847" y="962"/>
                  </a:lnTo>
                  <a:lnTo>
                    <a:pt x="20944" y="906"/>
                  </a:lnTo>
                  <a:lnTo>
                    <a:pt x="21162" y="780"/>
                  </a:lnTo>
                  <a:lnTo>
                    <a:pt x="21162" y="1147"/>
                  </a:lnTo>
                  <a:lnTo>
                    <a:pt x="21162" y="1147"/>
                  </a:lnTo>
                  <a:lnTo>
                    <a:pt x="21483" y="1333"/>
                  </a:lnTo>
                  <a:close/>
                  <a:moveTo>
                    <a:pt x="20847" y="582"/>
                  </a:moveTo>
                  <a:lnTo>
                    <a:pt x="20847" y="580"/>
                  </a:lnTo>
                  <a:lnTo>
                    <a:pt x="20847" y="216"/>
                  </a:lnTo>
                  <a:lnTo>
                    <a:pt x="21162" y="395"/>
                  </a:lnTo>
                  <a:lnTo>
                    <a:pt x="21162" y="766"/>
                  </a:lnTo>
                  <a:lnTo>
                    <a:pt x="21121" y="787"/>
                  </a:lnTo>
                  <a:lnTo>
                    <a:pt x="20845" y="948"/>
                  </a:lnTo>
                  <a:lnTo>
                    <a:pt x="20528" y="766"/>
                  </a:lnTo>
                  <a:lnTo>
                    <a:pt x="20847" y="582"/>
                  </a:lnTo>
                  <a:close/>
                  <a:moveTo>
                    <a:pt x="20198" y="206"/>
                  </a:moveTo>
                  <a:lnTo>
                    <a:pt x="20422" y="76"/>
                  </a:lnTo>
                  <a:lnTo>
                    <a:pt x="20514" y="22"/>
                  </a:lnTo>
                  <a:lnTo>
                    <a:pt x="20774" y="171"/>
                  </a:lnTo>
                  <a:lnTo>
                    <a:pt x="20836" y="206"/>
                  </a:lnTo>
                  <a:lnTo>
                    <a:pt x="20836" y="575"/>
                  </a:lnTo>
                  <a:lnTo>
                    <a:pt x="20514" y="759"/>
                  </a:lnTo>
                  <a:lnTo>
                    <a:pt x="20198" y="575"/>
                  </a:lnTo>
                  <a:lnTo>
                    <a:pt x="20198" y="206"/>
                  </a:lnTo>
                  <a:close/>
                  <a:moveTo>
                    <a:pt x="19869" y="395"/>
                  </a:moveTo>
                  <a:lnTo>
                    <a:pt x="20186" y="213"/>
                  </a:lnTo>
                  <a:lnTo>
                    <a:pt x="20186" y="580"/>
                  </a:lnTo>
                  <a:lnTo>
                    <a:pt x="20186" y="582"/>
                  </a:lnTo>
                  <a:lnTo>
                    <a:pt x="20306" y="653"/>
                  </a:lnTo>
                  <a:lnTo>
                    <a:pt x="20502" y="766"/>
                  </a:lnTo>
                  <a:lnTo>
                    <a:pt x="20316" y="875"/>
                  </a:lnTo>
                  <a:lnTo>
                    <a:pt x="20190" y="948"/>
                  </a:lnTo>
                  <a:lnTo>
                    <a:pt x="19869" y="766"/>
                  </a:lnTo>
                  <a:lnTo>
                    <a:pt x="19869" y="395"/>
                  </a:lnTo>
                  <a:close/>
                  <a:moveTo>
                    <a:pt x="19869" y="1147"/>
                  </a:moveTo>
                  <a:lnTo>
                    <a:pt x="19869" y="1147"/>
                  </a:lnTo>
                  <a:lnTo>
                    <a:pt x="19869" y="780"/>
                  </a:lnTo>
                  <a:lnTo>
                    <a:pt x="20181" y="962"/>
                  </a:lnTo>
                  <a:lnTo>
                    <a:pt x="20181" y="1331"/>
                  </a:lnTo>
                  <a:lnTo>
                    <a:pt x="19864" y="1513"/>
                  </a:lnTo>
                  <a:lnTo>
                    <a:pt x="19550" y="1333"/>
                  </a:lnTo>
                  <a:lnTo>
                    <a:pt x="19869" y="1147"/>
                  </a:lnTo>
                  <a:close/>
                  <a:moveTo>
                    <a:pt x="19217" y="395"/>
                  </a:moveTo>
                  <a:lnTo>
                    <a:pt x="19304" y="346"/>
                  </a:lnTo>
                  <a:lnTo>
                    <a:pt x="19536" y="211"/>
                  </a:lnTo>
                  <a:lnTo>
                    <a:pt x="19536" y="211"/>
                  </a:lnTo>
                  <a:lnTo>
                    <a:pt x="19536" y="211"/>
                  </a:lnTo>
                  <a:lnTo>
                    <a:pt x="19536" y="211"/>
                  </a:lnTo>
                  <a:lnTo>
                    <a:pt x="19855" y="395"/>
                  </a:lnTo>
                  <a:lnTo>
                    <a:pt x="19855" y="754"/>
                  </a:lnTo>
                  <a:lnTo>
                    <a:pt x="19536" y="572"/>
                  </a:lnTo>
                  <a:lnTo>
                    <a:pt x="19536" y="572"/>
                  </a:lnTo>
                  <a:lnTo>
                    <a:pt x="19534" y="572"/>
                  </a:lnTo>
                  <a:lnTo>
                    <a:pt x="19349" y="681"/>
                  </a:lnTo>
                  <a:lnTo>
                    <a:pt x="19217" y="757"/>
                  </a:lnTo>
                  <a:lnTo>
                    <a:pt x="19217" y="395"/>
                  </a:lnTo>
                  <a:close/>
                  <a:moveTo>
                    <a:pt x="19217" y="773"/>
                  </a:moveTo>
                  <a:lnTo>
                    <a:pt x="19269" y="743"/>
                  </a:lnTo>
                  <a:lnTo>
                    <a:pt x="19536" y="587"/>
                  </a:lnTo>
                  <a:lnTo>
                    <a:pt x="19855" y="773"/>
                  </a:lnTo>
                  <a:lnTo>
                    <a:pt x="19855" y="1142"/>
                  </a:lnTo>
                  <a:lnTo>
                    <a:pt x="19536" y="1326"/>
                  </a:lnTo>
                  <a:lnTo>
                    <a:pt x="19295" y="1187"/>
                  </a:lnTo>
                  <a:lnTo>
                    <a:pt x="19217" y="1142"/>
                  </a:lnTo>
                  <a:lnTo>
                    <a:pt x="19217" y="773"/>
                  </a:lnTo>
                  <a:close/>
                  <a:moveTo>
                    <a:pt x="19311" y="1208"/>
                  </a:moveTo>
                  <a:lnTo>
                    <a:pt x="19524" y="1333"/>
                  </a:lnTo>
                  <a:lnTo>
                    <a:pt x="19210" y="1515"/>
                  </a:lnTo>
                  <a:lnTo>
                    <a:pt x="18893" y="1331"/>
                  </a:lnTo>
                  <a:lnTo>
                    <a:pt x="18893" y="962"/>
                  </a:lnTo>
                  <a:lnTo>
                    <a:pt x="19205" y="780"/>
                  </a:lnTo>
                  <a:lnTo>
                    <a:pt x="19205" y="1147"/>
                  </a:lnTo>
                  <a:lnTo>
                    <a:pt x="19205" y="1147"/>
                  </a:lnTo>
                  <a:lnTo>
                    <a:pt x="19311" y="1208"/>
                  </a:lnTo>
                  <a:close/>
                  <a:moveTo>
                    <a:pt x="18889" y="582"/>
                  </a:moveTo>
                  <a:lnTo>
                    <a:pt x="18889" y="580"/>
                  </a:lnTo>
                  <a:lnTo>
                    <a:pt x="18889" y="213"/>
                  </a:lnTo>
                  <a:lnTo>
                    <a:pt x="19205" y="395"/>
                  </a:lnTo>
                  <a:lnTo>
                    <a:pt x="19205" y="764"/>
                  </a:lnTo>
                  <a:lnTo>
                    <a:pt x="19132" y="806"/>
                  </a:lnTo>
                  <a:lnTo>
                    <a:pt x="18884" y="948"/>
                  </a:lnTo>
                  <a:lnTo>
                    <a:pt x="18721" y="854"/>
                  </a:lnTo>
                  <a:lnTo>
                    <a:pt x="18572" y="766"/>
                  </a:lnTo>
                  <a:lnTo>
                    <a:pt x="18889" y="582"/>
                  </a:lnTo>
                  <a:close/>
                  <a:moveTo>
                    <a:pt x="18239" y="208"/>
                  </a:moveTo>
                  <a:lnTo>
                    <a:pt x="18241" y="208"/>
                  </a:lnTo>
                  <a:lnTo>
                    <a:pt x="18241" y="206"/>
                  </a:lnTo>
                  <a:lnTo>
                    <a:pt x="18300" y="171"/>
                  </a:lnTo>
                  <a:lnTo>
                    <a:pt x="18560" y="22"/>
                  </a:lnTo>
                  <a:lnTo>
                    <a:pt x="18579" y="34"/>
                  </a:lnTo>
                  <a:lnTo>
                    <a:pt x="18877" y="206"/>
                  </a:lnTo>
                  <a:lnTo>
                    <a:pt x="18877" y="575"/>
                  </a:lnTo>
                  <a:lnTo>
                    <a:pt x="18560" y="759"/>
                  </a:lnTo>
                  <a:lnTo>
                    <a:pt x="18560" y="759"/>
                  </a:lnTo>
                  <a:lnTo>
                    <a:pt x="18239" y="575"/>
                  </a:lnTo>
                  <a:lnTo>
                    <a:pt x="18239" y="208"/>
                  </a:lnTo>
                  <a:close/>
                  <a:moveTo>
                    <a:pt x="17915" y="395"/>
                  </a:moveTo>
                  <a:lnTo>
                    <a:pt x="18227" y="218"/>
                  </a:lnTo>
                  <a:lnTo>
                    <a:pt x="18227" y="580"/>
                  </a:lnTo>
                  <a:lnTo>
                    <a:pt x="18227" y="582"/>
                  </a:lnTo>
                  <a:lnTo>
                    <a:pt x="18546" y="766"/>
                  </a:lnTo>
                  <a:lnTo>
                    <a:pt x="18234" y="948"/>
                  </a:lnTo>
                  <a:lnTo>
                    <a:pt x="17995" y="811"/>
                  </a:lnTo>
                  <a:lnTo>
                    <a:pt x="17915" y="764"/>
                  </a:lnTo>
                  <a:lnTo>
                    <a:pt x="17915" y="395"/>
                  </a:lnTo>
                  <a:close/>
                  <a:moveTo>
                    <a:pt x="17913" y="1147"/>
                  </a:moveTo>
                  <a:lnTo>
                    <a:pt x="17913" y="1147"/>
                  </a:lnTo>
                  <a:lnTo>
                    <a:pt x="17913" y="778"/>
                  </a:lnTo>
                  <a:lnTo>
                    <a:pt x="18227" y="960"/>
                  </a:lnTo>
                  <a:lnTo>
                    <a:pt x="18227" y="1331"/>
                  </a:lnTo>
                  <a:lnTo>
                    <a:pt x="17908" y="1515"/>
                  </a:lnTo>
                  <a:lnTo>
                    <a:pt x="17591" y="1333"/>
                  </a:lnTo>
                  <a:lnTo>
                    <a:pt x="17913" y="1147"/>
                  </a:lnTo>
                  <a:close/>
                  <a:moveTo>
                    <a:pt x="17258" y="395"/>
                  </a:moveTo>
                  <a:lnTo>
                    <a:pt x="17580" y="211"/>
                  </a:lnTo>
                  <a:lnTo>
                    <a:pt x="17580" y="211"/>
                  </a:lnTo>
                  <a:lnTo>
                    <a:pt x="17580" y="211"/>
                  </a:lnTo>
                  <a:lnTo>
                    <a:pt x="17688" y="272"/>
                  </a:lnTo>
                  <a:lnTo>
                    <a:pt x="17899" y="395"/>
                  </a:lnTo>
                  <a:lnTo>
                    <a:pt x="17899" y="757"/>
                  </a:lnTo>
                  <a:lnTo>
                    <a:pt x="17669" y="622"/>
                  </a:lnTo>
                  <a:lnTo>
                    <a:pt x="17580" y="572"/>
                  </a:lnTo>
                  <a:lnTo>
                    <a:pt x="17580" y="572"/>
                  </a:lnTo>
                  <a:lnTo>
                    <a:pt x="17580" y="572"/>
                  </a:lnTo>
                  <a:lnTo>
                    <a:pt x="17398" y="676"/>
                  </a:lnTo>
                  <a:lnTo>
                    <a:pt x="17258" y="759"/>
                  </a:lnTo>
                  <a:lnTo>
                    <a:pt x="17258" y="395"/>
                  </a:lnTo>
                  <a:close/>
                  <a:moveTo>
                    <a:pt x="17568" y="1333"/>
                  </a:moveTo>
                  <a:lnTo>
                    <a:pt x="17253" y="1515"/>
                  </a:lnTo>
                  <a:lnTo>
                    <a:pt x="17142" y="1452"/>
                  </a:lnTo>
                  <a:lnTo>
                    <a:pt x="16934" y="1331"/>
                  </a:lnTo>
                  <a:lnTo>
                    <a:pt x="16934" y="962"/>
                  </a:lnTo>
                  <a:lnTo>
                    <a:pt x="17029" y="906"/>
                  </a:lnTo>
                  <a:lnTo>
                    <a:pt x="17246" y="780"/>
                  </a:lnTo>
                  <a:lnTo>
                    <a:pt x="17246" y="1147"/>
                  </a:lnTo>
                  <a:lnTo>
                    <a:pt x="17246" y="1147"/>
                  </a:lnTo>
                  <a:lnTo>
                    <a:pt x="17568" y="1333"/>
                  </a:lnTo>
                  <a:close/>
                  <a:moveTo>
                    <a:pt x="16934" y="582"/>
                  </a:moveTo>
                  <a:lnTo>
                    <a:pt x="16934" y="580"/>
                  </a:lnTo>
                  <a:lnTo>
                    <a:pt x="16934" y="216"/>
                  </a:lnTo>
                  <a:lnTo>
                    <a:pt x="17246" y="395"/>
                  </a:lnTo>
                  <a:lnTo>
                    <a:pt x="17246" y="766"/>
                  </a:lnTo>
                  <a:lnTo>
                    <a:pt x="17209" y="787"/>
                  </a:lnTo>
                  <a:lnTo>
                    <a:pt x="16930" y="948"/>
                  </a:lnTo>
                  <a:lnTo>
                    <a:pt x="16613" y="766"/>
                  </a:lnTo>
                  <a:lnTo>
                    <a:pt x="16934" y="582"/>
                  </a:lnTo>
                  <a:close/>
                  <a:moveTo>
                    <a:pt x="16282" y="206"/>
                  </a:moveTo>
                  <a:lnTo>
                    <a:pt x="16507" y="76"/>
                  </a:lnTo>
                  <a:lnTo>
                    <a:pt x="16601" y="22"/>
                  </a:lnTo>
                  <a:lnTo>
                    <a:pt x="16859" y="171"/>
                  </a:lnTo>
                  <a:lnTo>
                    <a:pt x="16923" y="206"/>
                  </a:lnTo>
                  <a:lnTo>
                    <a:pt x="16923" y="575"/>
                  </a:lnTo>
                  <a:lnTo>
                    <a:pt x="16601" y="759"/>
                  </a:lnTo>
                  <a:lnTo>
                    <a:pt x="16282" y="575"/>
                  </a:lnTo>
                  <a:lnTo>
                    <a:pt x="16282" y="206"/>
                  </a:lnTo>
                  <a:close/>
                  <a:moveTo>
                    <a:pt x="15956" y="395"/>
                  </a:moveTo>
                  <a:lnTo>
                    <a:pt x="16271" y="216"/>
                  </a:lnTo>
                  <a:lnTo>
                    <a:pt x="16271" y="580"/>
                  </a:lnTo>
                  <a:lnTo>
                    <a:pt x="16271" y="582"/>
                  </a:lnTo>
                  <a:lnTo>
                    <a:pt x="16393" y="653"/>
                  </a:lnTo>
                  <a:lnTo>
                    <a:pt x="16587" y="766"/>
                  </a:lnTo>
                  <a:lnTo>
                    <a:pt x="16403" y="875"/>
                  </a:lnTo>
                  <a:lnTo>
                    <a:pt x="16275" y="948"/>
                  </a:lnTo>
                  <a:lnTo>
                    <a:pt x="16063" y="828"/>
                  </a:lnTo>
                  <a:lnTo>
                    <a:pt x="15956" y="764"/>
                  </a:lnTo>
                  <a:lnTo>
                    <a:pt x="15956" y="395"/>
                  </a:lnTo>
                  <a:close/>
                  <a:moveTo>
                    <a:pt x="15954" y="1147"/>
                  </a:moveTo>
                  <a:lnTo>
                    <a:pt x="15954" y="1147"/>
                  </a:lnTo>
                  <a:lnTo>
                    <a:pt x="15954" y="778"/>
                  </a:lnTo>
                  <a:lnTo>
                    <a:pt x="16138" y="884"/>
                  </a:lnTo>
                  <a:lnTo>
                    <a:pt x="16271" y="962"/>
                  </a:lnTo>
                  <a:lnTo>
                    <a:pt x="16271" y="1329"/>
                  </a:lnTo>
                  <a:lnTo>
                    <a:pt x="15949" y="1513"/>
                  </a:lnTo>
                  <a:lnTo>
                    <a:pt x="15635" y="1333"/>
                  </a:lnTo>
                  <a:lnTo>
                    <a:pt x="15954" y="1147"/>
                  </a:lnTo>
                  <a:close/>
                  <a:moveTo>
                    <a:pt x="15304" y="395"/>
                  </a:moveTo>
                  <a:lnTo>
                    <a:pt x="15623" y="211"/>
                  </a:lnTo>
                  <a:lnTo>
                    <a:pt x="15623" y="211"/>
                  </a:lnTo>
                  <a:lnTo>
                    <a:pt x="15625" y="211"/>
                  </a:lnTo>
                  <a:lnTo>
                    <a:pt x="15661" y="230"/>
                  </a:lnTo>
                  <a:lnTo>
                    <a:pt x="15940" y="395"/>
                  </a:lnTo>
                  <a:lnTo>
                    <a:pt x="15940" y="754"/>
                  </a:lnTo>
                  <a:lnTo>
                    <a:pt x="15623" y="572"/>
                  </a:lnTo>
                  <a:lnTo>
                    <a:pt x="15623" y="572"/>
                  </a:lnTo>
                  <a:lnTo>
                    <a:pt x="15623" y="572"/>
                  </a:lnTo>
                  <a:lnTo>
                    <a:pt x="15304" y="759"/>
                  </a:lnTo>
                  <a:lnTo>
                    <a:pt x="15304" y="395"/>
                  </a:lnTo>
                  <a:close/>
                  <a:moveTo>
                    <a:pt x="15304" y="773"/>
                  </a:moveTo>
                  <a:lnTo>
                    <a:pt x="15623" y="587"/>
                  </a:lnTo>
                  <a:lnTo>
                    <a:pt x="15744" y="658"/>
                  </a:lnTo>
                  <a:lnTo>
                    <a:pt x="15940" y="771"/>
                  </a:lnTo>
                  <a:lnTo>
                    <a:pt x="15940" y="1142"/>
                  </a:lnTo>
                  <a:lnTo>
                    <a:pt x="15833" y="1203"/>
                  </a:lnTo>
                  <a:lnTo>
                    <a:pt x="15623" y="1326"/>
                  </a:lnTo>
                  <a:lnTo>
                    <a:pt x="15304" y="1142"/>
                  </a:lnTo>
                  <a:lnTo>
                    <a:pt x="15304" y="773"/>
                  </a:lnTo>
                  <a:close/>
                  <a:moveTo>
                    <a:pt x="15611" y="1333"/>
                  </a:moveTo>
                  <a:lnTo>
                    <a:pt x="15297" y="1515"/>
                  </a:lnTo>
                  <a:lnTo>
                    <a:pt x="14978" y="1331"/>
                  </a:lnTo>
                  <a:lnTo>
                    <a:pt x="14978" y="962"/>
                  </a:lnTo>
                  <a:lnTo>
                    <a:pt x="15292" y="780"/>
                  </a:lnTo>
                  <a:lnTo>
                    <a:pt x="15292" y="1147"/>
                  </a:lnTo>
                  <a:lnTo>
                    <a:pt x="15292" y="1147"/>
                  </a:lnTo>
                  <a:lnTo>
                    <a:pt x="15611" y="1333"/>
                  </a:lnTo>
                  <a:close/>
                  <a:moveTo>
                    <a:pt x="14976" y="582"/>
                  </a:moveTo>
                  <a:lnTo>
                    <a:pt x="14976" y="580"/>
                  </a:lnTo>
                  <a:lnTo>
                    <a:pt x="14976" y="213"/>
                  </a:lnTo>
                  <a:lnTo>
                    <a:pt x="15292" y="395"/>
                  </a:lnTo>
                  <a:lnTo>
                    <a:pt x="15292" y="766"/>
                  </a:lnTo>
                  <a:lnTo>
                    <a:pt x="15269" y="778"/>
                  </a:lnTo>
                  <a:lnTo>
                    <a:pt x="14971" y="948"/>
                  </a:lnTo>
                  <a:lnTo>
                    <a:pt x="14806" y="854"/>
                  </a:lnTo>
                  <a:lnTo>
                    <a:pt x="14657" y="766"/>
                  </a:lnTo>
                  <a:lnTo>
                    <a:pt x="14976" y="582"/>
                  </a:lnTo>
                  <a:close/>
                  <a:moveTo>
                    <a:pt x="14326" y="206"/>
                  </a:moveTo>
                  <a:lnTo>
                    <a:pt x="14385" y="171"/>
                  </a:lnTo>
                  <a:lnTo>
                    <a:pt x="14645" y="22"/>
                  </a:lnTo>
                  <a:lnTo>
                    <a:pt x="14664" y="34"/>
                  </a:lnTo>
                  <a:lnTo>
                    <a:pt x="14962" y="206"/>
                  </a:lnTo>
                  <a:lnTo>
                    <a:pt x="14962" y="575"/>
                  </a:lnTo>
                  <a:lnTo>
                    <a:pt x="14704" y="726"/>
                  </a:lnTo>
                  <a:lnTo>
                    <a:pt x="14645" y="759"/>
                  </a:lnTo>
                  <a:lnTo>
                    <a:pt x="14326" y="575"/>
                  </a:lnTo>
                  <a:lnTo>
                    <a:pt x="14326" y="206"/>
                  </a:lnTo>
                  <a:close/>
                  <a:moveTo>
                    <a:pt x="14000" y="395"/>
                  </a:moveTo>
                  <a:lnTo>
                    <a:pt x="14087" y="343"/>
                  </a:lnTo>
                  <a:lnTo>
                    <a:pt x="14312" y="216"/>
                  </a:lnTo>
                  <a:lnTo>
                    <a:pt x="14312" y="580"/>
                  </a:lnTo>
                  <a:lnTo>
                    <a:pt x="14312" y="582"/>
                  </a:lnTo>
                  <a:lnTo>
                    <a:pt x="14631" y="766"/>
                  </a:lnTo>
                  <a:lnTo>
                    <a:pt x="14316" y="948"/>
                  </a:lnTo>
                  <a:lnTo>
                    <a:pt x="14000" y="766"/>
                  </a:lnTo>
                  <a:lnTo>
                    <a:pt x="14000" y="395"/>
                  </a:lnTo>
                  <a:close/>
                  <a:moveTo>
                    <a:pt x="13997" y="1147"/>
                  </a:moveTo>
                  <a:lnTo>
                    <a:pt x="13997" y="780"/>
                  </a:lnTo>
                  <a:lnTo>
                    <a:pt x="14309" y="962"/>
                  </a:lnTo>
                  <a:lnTo>
                    <a:pt x="14309" y="1331"/>
                  </a:lnTo>
                  <a:lnTo>
                    <a:pt x="14137" y="1430"/>
                  </a:lnTo>
                  <a:lnTo>
                    <a:pt x="13990" y="1515"/>
                  </a:lnTo>
                  <a:lnTo>
                    <a:pt x="13678" y="1333"/>
                  </a:lnTo>
                  <a:lnTo>
                    <a:pt x="13997" y="1147"/>
                  </a:lnTo>
                  <a:close/>
                  <a:moveTo>
                    <a:pt x="13345" y="395"/>
                  </a:moveTo>
                  <a:lnTo>
                    <a:pt x="13664" y="211"/>
                  </a:lnTo>
                  <a:lnTo>
                    <a:pt x="13664" y="211"/>
                  </a:lnTo>
                  <a:lnTo>
                    <a:pt x="13667" y="211"/>
                  </a:lnTo>
                  <a:lnTo>
                    <a:pt x="13986" y="395"/>
                  </a:lnTo>
                  <a:lnTo>
                    <a:pt x="13986" y="757"/>
                  </a:lnTo>
                  <a:lnTo>
                    <a:pt x="13667" y="572"/>
                  </a:lnTo>
                  <a:lnTo>
                    <a:pt x="13664" y="572"/>
                  </a:lnTo>
                  <a:lnTo>
                    <a:pt x="13664" y="572"/>
                  </a:lnTo>
                  <a:lnTo>
                    <a:pt x="13345" y="759"/>
                  </a:lnTo>
                  <a:lnTo>
                    <a:pt x="13345" y="395"/>
                  </a:lnTo>
                  <a:close/>
                  <a:moveTo>
                    <a:pt x="13345" y="773"/>
                  </a:moveTo>
                  <a:lnTo>
                    <a:pt x="13664" y="587"/>
                  </a:lnTo>
                  <a:lnTo>
                    <a:pt x="13986" y="773"/>
                  </a:lnTo>
                  <a:lnTo>
                    <a:pt x="13986" y="1142"/>
                  </a:lnTo>
                  <a:lnTo>
                    <a:pt x="13664" y="1326"/>
                  </a:lnTo>
                  <a:lnTo>
                    <a:pt x="13345" y="1142"/>
                  </a:lnTo>
                  <a:lnTo>
                    <a:pt x="13345" y="773"/>
                  </a:lnTo>
                  <a:close/>
                  <a:moveTo>
                    <a:pt x="13653" y="1333"/>
                  </a:moveTo>
                  <a:lnTo>
                    <a:pt x="13341" y="1515"/>
                  </a:lnTo>
                  <a:lnTo>
                    <a:pt x="13227" y="1452"/>
                  </a:lnTo>
                  <a:lnTo>
                    <a:pt x="13019" y="1331"/>
                  </a:lnTo>
                  <a:lnTo>
                    <a:pt x="13019" y="962"/>
                  </a:lnTo>
                  <a:lnTo>
                    <a:pt x="13116" y="906"/>
                  </a:lnTo>
                  <a:lnTo>
                    <a:pt x="13334" y="780"/>
                  </a:lnTo>
                  <a:lnTo>
                    <a:pt x="13334" y="1147"/>
                  </a:lnTo>
                  <a:lnTo>
                    <a:pt x="13334" y="1147"/>
                  </a:lnTo>
                  <a:lnTo>
                    <a:pt x="13653" y="1333"/>
                  </a:lnTo>
                  <a:close/>
                  <a:moveTo>
                    <a:pt x="13019" y="582"/>
                  </a:moveTo>
                  <a:lnTo>
                    <a:pt x="13019" y="580"/>
                  </a:lnTo>
                  <a:lnTo>
                    <a:pt x="13019" y="216"/>
                  </a:lnTo>
                  <a:lnTo>
                    <a:pt x="13334" y="395"/>
                  </a:lnTo>
                  <a:lnTo>
                    <a:pt x="13334" y="766"/>
                  </a:lnTo>
                  <a:lnTo>
                    <a:pt x="13293" y="787"/>
                  </a:lnTo>
                  <a:lnTo>
                    <a:pt x="13015" y="948"/>
                  </a:lnTo>
                  <a:lnTo>
                    <a:pt x="12700" y="766"/>
                  </a:lnTo>
                  <a:lnTo>
                    <a:pt x="13019" y="582"/>
                  </a:lnTo>
                  <a:close/>
                  <a:moveTo>
                    <a:pt x="12367" y="206"/>
                  </a:moveTo>
                  <a:lnTo>
                    <a:pt x="12672" y="29"/>
                  </a:lnTo>
                  <a:lnTo>
                    <a:pt x="12686" y="22"/>
                  </a:lnTo>
                  <a:lnTo>
                    <a:pt x="12809" y="93"/>
                  </a:lnTo>
                  <a:lnTo>
                    <a:pt x="13007" y="206"/>
                  </a:lnTo>
                  <a:lnTo>
                    <a:pt x="13007" y="575"/>
                  </a:lnTo>
                  <a:lnTo>
                    <a:pt x="12686" y="759"/>
                  </a:lnTo>
                  <a:lnTo>
                    <a:pt x="12367" y="575"/>
                  </a:lnTo>
                  <a:lnTo>
                    <a:pt x="12367" y="206"/>
                  </a:lnTo>
                  <a:close/>
                  <a:moveTo>
                    <a:pt x="12039" y="766"/>
                  </a:moveTo>
                  <a:lnTo>
                    <a:pt x="12039" y="398"/>
                  </a:lnTo>
                  <a:lnTo>
                    <a:pt x="12355" y="213"/>
                  </a:lnTo>
                  <a:lnTo>
                    <a:pt x="12355" y="580"/>
                  </a:lnTo>
                  <a:lnTo>
                    <a:pt x="12355" y="582"/>
                  </a:lnTo>
                  <a:lnTo>
                    <a:pt x="12478" y="653"/>
                  </a:lnTo>
                  <a:lnTo>
                    <a:pt x="12672" y="766"/>
                  </a:lnTo>
                  <a:lnTo>
                    <a:pt x="12561" y="832"/>
                  </a:lnTo>
                  <a:lnTo>
                    <a:pt x="12358" y="948"/>
                  </a:lnTo>
                  <a:lnTo>
                    <a:pt x="12128" y="818"/>
                  </a:lnTo>
                  <a:lnTo>
                    <a:pt x="12039" y="766"/>
                  </a:lnTo>
                  <a:lnTo>
                    <a:pt x="12039" y="766"/>
                  </a:lnTo>
                  <a:close/>
                  <a:moveTo>
                    <a:pt x="12039" y="1147"/>
                  </a:moveTo>
                  <a:lnTo>
                    <a:pt x="12039" y="1147"/>
                  </a:lnTo>
                  <a:lnTo>
                    <a:pt x="12039" y="780"/>
                  </a:lnTo>
                  <a:lnTo>
                    <a:pt x="12343" y="955"/>
                  </a:lnTo>
                  <a:lnTo>
                    <a:pt x="12353" y="962"/>
                  </a:lnTo>
                  <a:lnTo>
                    <a:pt x="12353" y="1329"/>
                  </a:lnTo>
                  <a:lnTo>
                    <a:pt x="12034" y="1513"/>
                  </a:lnTo>
                  <a:lnTo>
                    <a:pt x="11720" y="1333"/>
                  </a:lnTo>
                  <a:lnTo>
                    <a:pt x="12039" y="1147"/>
                  </a:lnTo>
                  <a:close/>
                  <a:moveTo>
                    <a:pt x="11389" y="395"/>
                  </a:moveTo>
                  <a:lnTo>
                    <a:pt x="11604" y="268"/>
                  </a:lnTo>
                  <a:lnTo>
                    <a:pt x="11706" y="211"/>
                  </a:lnTo>
                  <a:lnTo>
                    <a:pt x="11706" y="211"/>
                  </a:lnTo>
                  <a:lnTo>
                    <a:pt x="11708" y="211"/>
                  </a:lnTo>
                  <a:lnTo>
                    <a:pt x="12025" y="393"/>
                  </a:lnTo>
                  <a:lnTo>
                    <a:pt x="12025" y="754"/>
                  </a:lnTo>
                  <a:lnTo>
                    <a:pt x="11706" y="572"/>
                  </a:lnTo>
                  <a:lnTo>
                    <a:pt x="11706" y="572"/>
                  </a:lnTo>
                  <a:lnTo>
                    <a:pt x="11706" y="572"/>
                  </a:lnTo>
                  <a:lnTo>
                    <a:pt x="11677" y="589"/>
                  </a:lnTo>
                  <a:lnTo>
                    <a:pt x="11389" y="757"/>
                  </a:lnTo>
                  <a:lnTo>
                    <a:pt x="11389" y="395"/>
                  </a:lnTo>
                  <a:close/>
                  <a:moveTo>
                    <a:pt x="11389" y="773"/>
                  </a:moveTo>
                  <a:lnTo>
                    <a:pt x="11668" y="610"/>
                  </a:lnTo>
                  <a:lnTo>
                    <a:pt x="11706" y="587"/>
                  </a:lnTo>
                  <a:lnTo>
                    <a:pt x="12027" y="773"/>
                  </a:lnTo>
                  <a:lnTo>
                    <a:pt x="12027" y="1142"/>
                  </a:lnTo>
                  <a:lnTo>
                    <a:pt x="11786" y="1281"/>
                  </a:lnTo>
                  <a:lnTo>
                    <a:pt x="11708" y="1326"/>
                  </a:lnTo>
                  <a:lnTo>
                    <a:pt x="11465" y="1187"/>
                  </a:lnTo>
                  <a:lnTo>
                    <a:pt x="11389" y="1142"/>
                  </a:lnTo>
                  <a:lnTo>
                    <a:pt x="11389" y="773"/>
                  </a:lnTo>
                  <a:close/>
                  <a:moveTo>
                    <a:pt x="11481" y="1208"/>
                  </a:moveTo>
                  <a:lnTo>
                    <a:pt x="11694" y="1333"/>
                  </a:lnTo>
                  <a:lnTo>
                    <a:pt x="11382" y="1513"/>
                  </a:lnTo>
                  <a:lnTo>
                    <a:pt x="11060" y="1329"/>
                  </a:lnTo>
                  <a:lnTo>
                    <a:pt x="11060" y="962"/>
                  </a:lnTo>
                  <a:lnTo>
                    <a:pt x="11377" y="778"/>
                  </a:lnTo>
                  <a:lnTo>
                    <a:pt x="11377" y="1147"/>
                  </a:lnTo>
                  <a:lnTo>
                    <a:pt x="11377" y="1147"/>
                  </a:lnTo>
                  <a:lnTo>
                    <a:pt x="11481" y="1208"/>
                  </a:lnTo>
                  <a:close/>
                  <a:moveTo>
                    <a:pt x="11060" y="582"/>
                  </a:moveTo>
                  <a:lnTo>
                    <a:pt x="11060" y="580"/>
                  </a:lnTo>
                  <a:lnTo>
                    <a:pt x="11060" y="216"/>
                  </a:lnTo>
                  <a:lnTo>
                    <a:pt x="11377" y="398"/>
                  </a:lnTo>
                  <a:lnTo>
                    <a:pt x="11377" y="764"/>
                  </a:lnTo>
                  <a:lnTo>
                    <a:pt x="11200" y="868"/>
                  </a:lnTo>
                  <a:lnTo>
                    <a:pt x="11056" y="948"/>
                  </a:lnTo>
                  <a:lnTo>
                    <a:pt x="10890" y="854"/>
                  </a:lnTo>
                  <a:lnTo>
                    <a:pt x="10744" y="766"/>
                  </a:lnTo>
                  <a:lnTo>
                    <a:pt x="11060" y="582"/>
                  </a:lnTo>
                  <a:close/>
                  <a:moveTo>
                    <a:pt x="10411" y="206"/>
                  </a:moveTo>
                  <a:lnTo>
                    <a:pt x="10472" y="171"/>
                  </a:lnTo>
                  <a:lnTo>
                    <a:pt x="10730" y="22"/>
                  </a:lnTo>
                  <a:lnTo>
                    <a:pt x="10749" y="34"/>
                  </a:lnTo>
                  <a:lnTo>
                    <a:pt x="11046" y="206"/>
                  </a:lnTo>
                  <a:lnTo>
                    <a:pt x="11046" y="575"/>
                  </a:lnTo>
                  <a:lnTo>
                    <a:pt x="10730" y="759"/>
                  </a:lnTo>
                  <a:lnTo>
                    <a:pt x="10730" y="759"/>
                  </a:lnTo>
                  <a:lnTo>
                    <a:pt x="10730" y="759"/>
                  </a:lnTo>
                  <a:lnTo>
                    <a:pt x="10411" y="575"/>
                  </a:lnTo>
                  <a:lnTo>
                    <a:pt x="10411" y="206"/>
                  </a:lnTo>
                  <a:close/>
                  <a:moveTo>
                    <a:pt x="10085" y="395"/>
                  </a:moveTo>
                  <a:lnTo>
                    <a:pt x="10172" y="343"/>
                  </a:lnTo>
                  <a:lnTo>
                    <a:pt x="10397" y="216"/>
                  </a:lnTo>
                  <a:lnTo>
                    <a:pt x="10397" y="580"/>
                  </a:lnTo>
                  <a:lnTo>
                    <a:pt x="10397" y="582"/>
                  </a:lnTo>
                  <a:lnTo>
                    <a:pt x="10716" y="766"/>
                  </a:lnTo>
                  <a:lnTo>
                    <a:pt x="10404" y="948"/>
                  </a:lnTo>
                  <a:lnTo>
                    <a:pt x="10085" y="766"/>
                  </a:lnTo>
                  <a:lnTo>
                    <a:pt x="10085" y="395"/>
                  </a:lnTo>
                  <a:close/>
                  <a:moveTo>
                    <a:pt x="10085" y="1147"/>
                  </a:moveTo>
                  <a:lnTo>
                    <a:pt x="10085" y="780"/>
                  </a:lnTo>
                  <a:lnTo>
                    <a:pt x="10397" y="962"/>
                  </a:lnTo>
                  <a:lnTo>
                    <a:pt x="10397" y="1331"/>
                  </a:lnTo>
                  <a:lnTo>
                    <a:pt x="10224" y="1430"/>
                  </a:lnTo>
                  <a:lnTo>
                    <a:pt x="10078" y="1515"/>
                  </a:lnTo>
                  <a:lnTo>
                    <a:pt x="9763" y="1333"/>
                  </a:lnTo>
                  <a:lnTo>
                    <a:pt x="10085" y="1147"/>
                  </a:lnTo>
                  <a:close/>
                  <a:moveTo>
                    <a:pt x="9430" y="395"/>
                  </a:moveTo>
                  <a:lnTo>
                    <a:pt x="9751" y="211"/>
                  </a:lnTo>
                  <a:lnTo>
                    <a:pt x="9751" y="211"/>
                  </a:lnTo>
                  <a:lnTo>
                    <a:pt x="9751" y="211"/>
                  </a:lnTo>
                  <a:lnTo>
                    <a:pt x="10070" y="395"/>
                  </a:lnTo>
                  <a:lnTo>
                    <a:pt x="10070" y="757"/>
                  </a:lnTo>
                  <a:lnTo>
                    <a:pt x="9751" y="572"/>
                  </a:lnTo>
                  <a:lnTo>
                    <a:pt x="9751" y="572"/>
                  </a:lnTo>
                  <a:lnTo>
                    <a:pt x="9751" y="572"/>
                  </a:lnTo>
                  <a:lnTo>
                    <a:pt x="9430" y="759"/>
                  </a:lnTo>
                  <a:lnTo>
                    <a:pt x="9430" y="395"/>
                  </a:lnTo>
                  <a:close/>
                  <a:moveTo>
                    <a:pt x="9430" y="773"/>
                  </a:moveTo>
                  <a:lnTo>
                    <a:pt x="9751" y="587"/>
                  </a:lnTo>
                  <a:lnTo>
                    <a:pt x="10070" y="773"/>
                  </a:lnTo>
                  <a:lnTo>
                    <a:pt x="10070" y="1142"/>
                  </a:lnTo>
                  <a:lnTo>
                    <a:pt x="9749" y="1326"/>
                  </a:lnTo>
                  <a:lnTo>
                    <a:pt x="9430" y="1142"/>
                  </a:lnTo>
                  <a:lnTo>
                    <a:pt x="9430" y="773"/>
                  </a:lnTo>
                  <a:close/>
                  <a:moveTo>
                    <a:pt x="9740" y="1333"/>
                  </a:moveTo>
                  <a:lnTo>
                    <a:pt x="9425" y="1515"/>
                  </a:lnTo>
                  <a:lnTo>
                    <a:pt x="9314" y="1452"/>
                  </a:lnTo>
                  <a:lnTo>
                    <a:pt x="9104" y="1331"/>
                  </a:lnTo>
                  <a:lnTo>
                    <a:pt x="9104" y="962"/>
                  </a:lnTo>
                  <a:lnTo>
                    <a:pt x="9201" y="906"/>
                  </a:lnTo>
                  <a:lnTo>
                    <a:pt x="9418" y="780"/>
                  </a:lnTo>
                  <a:lnTo>
                    <a:pt x="9418" y="1147"/>
                  </a:lnTo>
                  <a:lnTo>
                    <a:pt x="9418" y="1147"/>
                  </a:lnTo>
                  <a:lnTo>
                    <a:pt x="9740" y="1333"/>
                  </a:lnTo>
                  <a:close/>
                  <a:moveTo>
                    <a:pt x="9104" y="582"/>
                  </a:moveTo>
                  <a:lnTo>
                    <a:pt x="9104" y="580"/>
                  </a:lnTo>
                  <a:lnTo>
                    <a:pt x="9104" y="216"/>
                  </a:lnTo>
                  <a:lnTo>
                    <a:pt x="9418" y="395"/>
                  </a:lnTo>
                  <a:lnTo>
                    <a:pt x="9418" y="766"/>
                  </a:lnTo>
                  <a:lnTo>
                    <a:pt x="9378" y="787"/>
                  </a:lnTo>
                  <a:lnTo>
                    <a:pt x="9102" y="948"/>
                  </a:lnTo>
                  <a:lnTo>
                    <a:pt x="8785" y="766"/>
                  </a:lnTo>
                  <a:lnTo>
                    <a:pt x="9104" y="582"/>
                  </a:lnTo>
                  <a:close/>
                  <a:moveTo>
                    <a:pt x="8454" y="206"/>
                  </a:moveTo>
                  <a:lnTo>
                    <a:pt x="8759" y="29"/>
                  </a:lnTo>
                  <a:lnTo>
                    <a:pt x="8771" y="22"/>
                  </a:lnTo>
                  <a:lnTo>
                    <a:pt x="8894" y="93"/>
                  </a:lnTo>
                  <a:lnTo>
                    <a:pt x="9092" y="206"/>
                  </a:lnTo>
                  <a:lnTo>
                    <a:pt x="9092" y="575"/>
                  </a:lnTo>
                  <a:lnTo>
                    <a:pt x="8771" y="759"/>
                  </a:lnTo>
                  <a:lnTo>
                    <a:pt x="8454" y="575"/>
                  </a:lnTo>
                  <a:lnTo>
                    <a:pt x="8454" y="206"/>
                  </a:lnTo>
                  <a:close/>
                  <a:moveTo>
                    <a:pt x="8126" y="398"/>
                  </a:moveTo>
                  <a:lnTo>
                    <a:pt x="8442" y="216"/>
                  </a:lnTo>
                  <a:lnTo>
                    <a:pt x="8442" y="580"/>
                  </a:lnTo>
                  <a:lnTo>
                    <a:pt x="8442" y="582"/>
                  </a:lnTo>
                  <a:lnTo>
                    <a:pt x="8563" y="653"/>
                  </a:lnTo>
                  <a:lnTo>
                    <a:pt x="8759" y="766"/>
                  </a:lnTo>
                  <a:lnTo>
                    <a:pt x="8648" y="832"/>
                  </a:lnTo>
                  <a:lnTo>
                    <a:pt x="8445" y="948"/>
                  </a:lnTo>
                  <a:lnTo>
                    <a:pt x="8381" y="913"/>
                  </a:lnTo>
                  <a:lnTo>
                    <a:pt x="8126" y="764"/>
                  </a:lnTo>
                  <a:lnTo>
                    <a:pt x="8126" y="398"/>
                  </a:lnTo>
                  <a:close/>
                  <a:moveTo>
                    <a:pt x="8126" y="1147"/>
                  </a:moveTo>
                  <a:lnTo>
                    <a:pt x="8126" y="1147"/>
                  </a:lnTo>
                  <a:lnTo>
                    <a:pt x="8126" y="780"/>
                  </a:lnTo>
                  <a:lnTo>
                    <a:pt x="8442" y="962"/>
                  </a:lnTo>
                  <a:lnTo>
                    <a:pt x="8442" y="1326"/>
                  </a:lnTo>
                  <a:lnTo>
                    <a:pt x="8119" y="1513"/>
                  </a:lnTo>
                  <a:lnTo>
                    <a:pt x="7807" y="1333"/>
                  </a:lnTo>
                  <a:lnTo>
                    <a:pt x="7838" y="1315"/>
                  </a:lnTo>
                  <a:lnTo>
                    <a:pt x="8126" y="1147"/>
                  </a:lnTo>
                  <a:close/>
                  <a:moveTo>
                    <a:pt x="7474" y="395"/>
                  </a:moveTo>
                  <a:lnTo>
                    <a:pt x="7793" y="211"/>
                  </a:lnTo>
                  <a:lnTo>
                    <a:pt x="7795" y="211"/>
                  </a:lnTo>
                  <a:lnTo>
                    <a:pt x="7795" y="211"/>
                  </a:lnTo>
                  <a:lnTo>
                    <a:pt x="7830" y="230"/>
                  </a:lnTo>
                  <a:lnTo>
                    <a:pt x="8109" y="393"/>
                  </a:lnTo>
                  <a:lnTo>
                    <a:pt x="8109" y="754"/>
                  </a:lnTo>
                  <a:lnTo>
                    <a:pt x="7795" y="572"/>
                  </a:lnTo>
                  <a:lnTo>
                    <a:pt x="7795" y="572"/>
                  </a:lnTo>
                  <a:lnTo>
                    <a:pt x="7795" y="572"/>
                  </a:lnTo>
                  <a:lnTo>
                    <a:pt x="7474" y="759"/>
                  </a:lnTo>
                  <a:lnTo>
                    <a:pt x="7474" y="395"/>
                  </a:lnTo>
                  <a:close/>
                  <a:moveTo>
                    <a:pt x="7474" y="773"/>
                  </a:moveTo>
                  <a:lnTo>
                    <a:pt x="7795" y="587"/>
                  </a:lnTo>
                  <a:lnTo>
                    <a:pt x="7882" y="639"/>
                  </a:lnTo>
                  <a:lnTo>
                    <a:pt x="8112" y="771"/>
                  </a:lnTo>
                  <a:lnTo>
                    <a:pt x="8112" y="1142"/>
                  </a:lnTo>
                  <a:lnTo>
                    <a:pt x="8020" y="1194"/>
                  </a:lnTo>
                  <a:lnTo>
                    <a:pt x="7793" y="1326"/>
                  </a:lnTo>
                  <a:lnTo>
                    <a:pt x="7474" y="1142"/>
                  </a:lnTo>
                  <a:lnTo>
                    <a:pt x="7474" y="773"/>
                  </a:lnTo>
                  <a:close/>
                  <a:moveTo>
                    <a:pt x="7781" y="1333"/>
                  </a:moveTo>
                  <a:lnTo>
                    <a:pt x="7467" y="1513"/>
                  </a:lnTo>
                  <a:lnTo>
                    <a:pt x="7148" y="1331"/>
                  </a:lnTo>
                  <a:lnTo>
                    <a:pt x="7148" y="962"/>
                  </a:lnTo>
                  <a:lnTo>
                    <a:pt x="7462" y="780"/>
                  </a:lnTo>
                  <a:lnTo>
                    <a:pt x="7462" y="1147"/>
                  </a:lnTo>
                  <a:lnTo>
                    <a:pt x="7462" y="1147"/>
                  </a:lnTo>
                  <a:lnTo>
                    <a:pt x="7781" y="1333"/>
                  </a:lnTo>
                  <a:close/>
                  <a:moveTo>
                    <a:pt x="7148" y="582"/>
                  </a:moveTo>
                  <a:lnTo>
                    <a:pt x="7148" y="580"/>
                  </a:lnTo>
                  <a:lnTo>
                    <a:pt x="7148" y="216"/>
                  </a:lnTo>
                  <a:lnTo>
                    <a:pt x="7462" y="395"/>
                  </a:lnTo>
                  <a:lnTo>
                    <a:pt x="7462" y="766"/>
                  </a:lnTo>
                  <a:lnTo>
                    <a:pt x="7431" y="783"/>
                  </a:lnTo>
                  <a:lnTo>
                    <a:pt x="7143" y="948"/>
                  </a:lnTo>
                  <a:lnTo>
                    <a:pt x="6982" y="856"/>
                  </a:lnTo>
                  <a:lnTo>
                    <a:pt x="6829" y="766"/>
                  </a:lnTo>
                  <a:lnTo>
                    <a:pt x="7148" y="582"/>
                  </a:lnTo>
                  <a:close/>
                  <a:moveTo>
                    <a:pt x="6495" y="206"/>
                  </a:moveTo>
                  <a:lnTo>
                    <a:pt x="6814" y="22"/>
                  </a:lnTo>
                  <a:lnTo>
                    <a:pt x="7044" y="152"/>
                  </a:lnTo>
                  <a:lnTo>
                    <a:pt x="7136" y="206"/>
                  </a:lnTo>
                  <a:lnTo>
                    <a:pt x="7136" y="575"/>
                  </a:lnTo>
                  <a:lnTo>
                    <a:pt x="6838" y="747"/>
                  </a:lnTo>
                  <a:lnTo>
                    <a:pt x="6817" y="759"/>
                  </a:lnTo>
                  <a:lnTo>
                    <a:pt x="6817" y="759"/>
                  </a:lnTo>
                  <a:lnTo>
                    <a:pt x="6817" y="759"/>
                  </a:lnTo>
                  <a:lnTo>
                    <a:pt x="6637" y="658"/>
                  </a:lnTo>
                  <a:lnTo>
                    <a:pt x="6495" y="575"/>
                  </a:lnTo>
                  <a:lnTo>
                    <a:pt x="6495" y="206"/>
                  </a:lnTo>
                  <a:close/>
                  <a:moveTo>
                    <a:pt x="6169" y="766"/>
                  </a:moveTo>
                  <a:lnTo>
                    <a:pt x="6169" y="395"/>
                  </a:lnTo>
                  <a:lnTo>
                    <a:pt x="6484" y="216"/>
                  </a:lnTo>
                  <a:lnTo>
                    <a:pt x="6484" y="580"/>
                  </a:lnTo>
                  <a:lnTo>
                    <a:pt x="6484" y="582"/>
                  </a:lnTo>
                  <a:lnTo>
                    <a:pt x="6803" y="766"/>
                  </a:lnTo>
                  <a:lnTo>
                    <a:pt x="6649" y="856"/>
                  </a:lnTo>
                  <a:lnTo>
                    <a:pt x="6618" y="875"/>
                  </a:lnTo>
                  <a:lnTo>
                    <a:pt x="6488" y="948"/>
                  </a:lnTo>
                  <a:lnTo>
                    <a:pt x="6271" y="825"/>
                  </a:lnTo>
                  <a:lnTo>
                    <a:pt x="6169" y="766"/>
                  </a:lnTo>
                  <a:lnTo>
                    <a:pt x="6169" y="766"/>
                  </a:lnTo>
                  <a:close/>
                  <a:moveTo>
                    <a:pt x="6169" y="1147"/>
                  </a:moveTo>
                  <a:lnTo>
                    <a:pt x="6169" y="1147"/>
                  </a:lnTo>
                  <a:lnTo>
                    <a:pt x="6169" y="780"/>
                  </a:lnTo>
                  <a:lnTo>
                    <a:pt x="6481" y="962"/>
                  </a:lnTo>
                  <a:lnTo>
                    <a:pt x="6481" y="1329"/>
                  </a:lnTo>
                  <a:lnTo>
                    <a:pt x="6162" y="1513"/>
                  </a:lnTo>
                  <a:lnTo>
                    <a:pt x="5848" y="1333"/>
                  </a:lnTo>
                  <a:lnTo>
                    <a:pt x="6169" y="1147"/>
                  </a:lnTo>
                  <a:close/>
                  <a:moveTo>
                    <a:pt x="5515" y="395"/>
                  </a:moveTo>
                  <a:lnTo>
                    <a:pt x="5836" y="211"/>
                  </a:lnTo>
                  <a:lnTo>
                    <a:pt x="5836" y="211"/>
                  </a:lnTo>
                  <a:lnTo>
                    <a:pt x="5836" y="211"/>
                  </a:lnTo>
                  <a:lnTo>
                    <a:pt x="6155" y="395"/>
                  </a:lnTo>
                  <a:lnTo>
                    <a:pt x="6155" y="754"/>
                  </a:lnTo>
                  <a:lnTo>
                    <a:pt x="5836" y="572"/>
                  </a:lnTo>
                  <a:lnTo>
                    <a:pt x="5836" y="572"/>
                  </a:lnTo>
                  <a:lnTo>
                    <a:pt x="5836" y="572"/>
                  </a:lnTo>
                  <a:lnTo>
                    <a:pt x="5515" y="759"/>
                  </a:lnTo>
                  <a:lnTo>
                    <a:pt x="5515" y="395"/>
                  </a:lnTo>
                  <a:close/>
                  <a:moveTo>
                    <a:pt x="5515" y="773"/>
                  </a:moveTo>
                  <a:lnTo>
                    <a:pt x="5836" y="587"/>
                  </a:lnTo>
                  <a:lnTo>
                    <a:pt x="6155" y="773"/>
                  </a:lnTo>
                  <a:lnTo>
                    <a:pt x="6155" y="1142"/>
                  </a:lnTo>
                  <a:lnTo>
                    <a:pt x="5836" y="1326"/>
                  </a:lnTo>
                  <a:lnTo>
                    <a:pt x="5515" y="1142"/>
                  </a:lnTo>
                  <a:lnTo>
                    <a:pt x="5515" y="773"/>
                  </a:lnTo>
                  <a:close/>
                  <a:moveTo>
                    <a:pt x="5824" y="1333"/>
                  </a:moveTo>
                  <a:lnTo>
                    <a:pt x="5510" y="1515"/>
                  </a:lnTo>
                  <a:lnTo>
                    <a:pt x="5399" y="1452"/>
                  </a:lnTo>
                  <a:lnTo>
                    <a:pt x="5189" y="1331"/>
                  </a:lnTo>
                  <a:lnTo>
                    <a:pt x="5189" y="962"/>
                  </a:lnTo>
                  <a:lnTo>
                    <a:pt x="5286" y="906"/>
                  </a:lnTo>
                  <a:lnTo>
                    <a:pt x="5503" y="780"/>
                  </a:lnTo>
                  <a:lnTo>
                    <a:pt x="5503" y="1147"/>
                  </a:lnTo>
                  <a:lnTo>
                    <a:pt x="5503" y="1147"/>
                  </a:lnTo>
                  <a:lnTo>
                    <a:pt x="5824" y="1333"/>
                  </a:lnTo>
                  <a:close/>
                  <a:moveTo>
                    <a:pt x="5189" y="582"/>
                  </a:moveTo>
                  <a:lnTo>
                    <a:pt x="5189" y="580"/>
                  </a:lnTo>
                  <a:lnTo>
                    <a:pt x="5189" y="216"/>
                  </a:lnTo>
                  <a:lnTo>
                    <a:pt x="5503" y="395"/>
                  </a:lnTo>
                  <a:lnTo>
                    <a:pt x="5503" y="766"/>
                  </a:lnTo>
                  <a:lnTo>
                    <a:pt x="5465" y="787"/>
                  </a:lnTo>
                  <a:lnTo>
                    <a:pt x="5345" y="856"/>
                  </a:lnTo>
                  <a:lnTo>
                    <a:pt x="5186" y="948"/>
                  </a:lnTo>
                  <a:lnTo>
                    <a:pt x="4870" y="766"/>
                  </a:lnTo>
                  <a:lnTo>
                    <a:pt x="5189" y="582"/>
                  </a:lnTo>
                  <a:close/>
                  <a:moveTo>
                    <a:pt x="4539" y="206"/>
                  </a:moveTo>
                  <a:lnTo>
                    <a:pt x="4771" y="71"/>
                  </a:lnTo>
                  <a:lnTo>
                    <a:pt x="4856" y="22"/>
                  </a:lnTo>
                  <a:lnTo>
                    <a:pt x="5094" y="159"/>
                  </a:lnTo>
                  <a:lnTo>
                    <a:pt x="5130" y="180"/>
                  </a:lnTo>
                  <a:lnTo>
                    <a:pt x="5177" y="206"/>
                  </a:lnTo>
                  <a:lnTo>
                    <a:pt x="5177" y="575"/>
                  </a:lnTo>
                  <a:lnTo>
                    <a:pt x="4858" y="759"/>
                  </a:lnTo>
                  <a:lnTo>
                    <a:pt x="4539" y="575"/>
                  </a:lnTo>
                  <a:lnTo>
                    <a:pt x="4539" y="206"/>
                  </a:lnTo>
                  <a:close/>
                  <a:moveTo>
                    <a:pt x="4213" y="395"/>
                  </a:moveTo>
                  <a:lnTo>
                    <a:pt x="4527" y="216"/>
                  </a:lnTo>
                  <a:lnTo>
                    <a:pt x="4527" y="580"/>
                  </a:lnTo>
                  <a:lnTo>
                    <a:pt x="4527" y="582"/>
                  </a:lnTo>
                  <a:lnTo>
                    <a:pt x="4650" y="653"/>
                  </a:lnTo>
                  <a:lnTo>
                    <a:pt x="4844" y="766"/>
                  </a:lnTo>
                  <a:lnTo>
                    <a:pt x="4688" y="858"/>
                  </a:lnTo>
                  <a:lnTo>
                    <a:pt x="4530" y="948"/>
                  </a:lnTo>
                  <a:lnTo>
                    <a:pt x="4371" y="856"/>
                  </a:lnTo>
                  <a:lnTo>
                    <a:pt x="4213" y="766"/>
                  </a:lnTo>
                  <a:lnTo>
                    <a:pt x="4213" y="395"/>
                  </a:lnTo>
                  <a:close/>
                  <a:moveTo>
                    <a:pt x="4211" y="1147"/>
                  </a:moveTo>
                  <a:lnTo>
                    <a:pt x="4211" y="1147"/>
                  </a:lnTo>
                  <a:lnTo>
                    <a:pt x="4211" y="778"/>
                  </a:lnTo>
                  <a:lnTo>
                    <a:pt x="4437" y="910"/>
                  </a:lnTo>
                  <a:lnTo>
                    <a:pt x="4527" y="962"/>
                  </a:lnTo>
                  <a:lnTo>
                    <a:pt x="4527" y="1329"/>
                  </a:lnTo>
                  <a:lnTo>
                    <a:pt x="4230" y="1501"/>
                  </a:lnTo>
                  <a:lnTo>
                    <a:pt x="4208" y="1515"/>
                  </a:lnTo>
                  <a:lnTo>
                    <a:pt x="3892" y="1333"/>
                  </a:lnTo>
                  <a:lnTo>
                    <a:pt x="3922" y="1315"/>
                  </a:lnTo>
                  <a:lnTo>
                    <a:pt x="4211" y="1147"/>
                  </a:lnTo>
                  <a:close/>
                  <a:moveTo>
                    <a:pt x="3558" y="395"/>
                  </a:moveTo>
                  <a:lnTo>
                    <a:pt x="3877" y="211"/>
                  </a:lnTo>
                  <a:lnTo>
                    <a:pt x="3880" y="211"/>
                  </a:lnTo>
                  <a:lnTo>
                    <a:pt x="3880" y="211"/>
                  </a:lnTo>
                  <a:lnTo>
                    <a:pt x="3918" y="230"/>
                  </a:lnTo>
                  <a:lnTo>
                    <a:pt x="4196" y="395"/>
                  </a:lnTo>
                  <a:lnTo>
                    <a:pt x="4196" y="754"/>
                  </a:lnTo>
                  <a:lnTo>
                    <a:pt x="3880" y="572"/>
                  </a:lnTo>
                  <a:lnTo>
                    <a:pt x="3880" y="572"/>
                  </a:lnTo>
                  <a:lnTo>
                    <a:pt x="3880" y="572"/>
                  </a:lnTo>
                  <a:lnTo>
                    <a:pt x="3558" y="759"/>
                  </a:lnTo>
                  <a:lnTo>
                    <a:pt x="3558" y="395"/>
                  </a:lnTo>
                  <a:close/>
                  <a:moveTo>
                    <a:pt x="3558" y="773"/>
                  </a:moveTo>
                  <a:lnTo>
                    <a:pt x="3880" y="587"/>
                  </a:lnTo>
                  <a:lnTo>
                    <a:pt x="3967" y="639"/>
                  </a:lnTo>
                  <a:lnTo>
                    <a:pt x="4045" y="684"/>
                  </a:lnTo>
                  <a:lnTo>
                    <a:pt x="4196" y="771"/>
                  </a:lnTo>
                  <a:lnTo>
                    <a:pt x="4196" y="1142"/>
                  </a:lnTo>
                  <a:lnTo>
                    <a:pt x="4107" y="1194"/>
                  </a:lnTo>
                  <a:lnTo>
                    <a:pt x="3880" y="1326"/>
                  </a:lnTo>
                  <a:lnTo>
                    <a:pt x="3558" y="1142"/>
                  </a:lnTo>
                  <a:lnTo>
                    <a:pt x="3558" y="773"/>
                  </a:lnTo>
                  <a:close/>
                  <a:moveTo>
                    <a:pt x="3866" y="1333"/>
                  </a:moveTo>
                  <a:lnTo>
                    <a:pt x="3551" y="1513"/>
                  </a:lnTo>
                  <a:lnTo>
                    <a:pt x="3235" y="1331"/>
                  </a:lnTo>
                  <a:lnTo>
                    <a:pt x="3235" y="962"/>
                  </a:lnTo>
                  <a:lnTo>
                    <a:pt x="3547" y="780"/>
                  </a:lnTo>
                  <a:lnTo>
                    <a:pt x="3547" y="1147"/>
                  </a:lnTo>
                  <a:lnTo>
                    <a:pt x="3547" y="1147"/>
                  </a:lnTo>
                  <a:lnTo>
                    <a:pt x="3866" y="1333"/>
                  </a:lnTo>
                  <a:close/>
                  <a:moveTo>
                    <a:pt x="3235" y="582"/>
                  </a:moveTo>
                  <a:lnTo>
                    <a:pt x="3235" y="580"/>
                  </a:lnTo>
                  <a:lnTo>
                    <a:pt x="3235" y="216"/>
                  </a:lnTo>
                  <a:lnTo>
                    <a:pt x="3547" y="395"/>
                  </a:lnTo>
                  <a:lnTo>
                    <a:pt x="3547" y="766"/>
                  </a:lnTo>
                  <a:lnTo>
                    <a:pt x="3516" y="783"/>
                  </a:lnTo>
                  <a:lnTo>
                    <a:pt x="3228" y="948"/>
                  </a:lnTo>
                  <a:lnTo>
                    <a:pt x="3067" y="856"/>
                  </a:lnTo>
                  <a:lnTo>
                    <a:pt x="2913" y="766"/>
                  </a:lnTo>
                  <a:lnTo>
                    <a:pt x="3235" y="582"/>
                  </a:lnTo>
                  <a:close/>
                  <a:moveTo>
                    <a:pt x="2583" y="206"/>
                  </a:moveTo>
                  <a:lnTo>
                    <a:pt x="2675" y="152"/>
                  </a:lnTo>
                  <a:lnTo>
                    <a:pt x="2902" y="22"/>
                  </a:lnTo>
                  <a:lnTo>
                    <a:pt x="3223" y="206"/>
                  </a:lnTo>
                  <a:lnTo>
                    <a:pt x="3223" y="575"/>
                  </a:lnTo>
                  <a:lnTo>
                    <a:pt x="2923" y="747"/>
                  </a:lnTo>
                  <a:lnTo>
                    <a:pt x="2902" y="759"/>
                  </a:lnTo>
                  <a:lnTo>
                    <a:pt x="2902" y="759"/>
                  </a:lnTo>
                  <a:lnTo>
                    <a:pt x="2902" y="759"/>
                  </a:lnTo>
                  <a:lnTo>
                    <a:pt x="2724" y="658"/>
                  </a:lnTo>
                  <a:lnTo>
                    <a:pt x="2583" y="575"/>
                  </a:lnTo>
                  <a:lnTo>
                    <a:pt x="2583" y="206"/>
                  </a:lnTo>
                  <a:close/>
                  <a:moveTo>
                    <a:pt x="2254" y="766"/>
                  </a:moveTo>
                  <a:lnTo>
                    <a:pt x="2254" y="395"/>
                  </a:lnTo>
                  <a:lnTo>
                    <a:pt x="2415" y="303"/>
                  </a:lnTo>
                  <a:lnTo>
                    <a:pt x="2568" y="216"/>
                  </a:lnTo>
                  <a:lnTo>
                    <a:pt x="2568" y="580"/>
                  </a:lnTo>
                  <a:lnTo>
                    <a:pt x="2568" y="582"/>
                  </a:lnTo>
                  <a:lnTo>
                    <a:pt x="2887" y="766"/>
                  </a:lnTo>
                  <a:lnTo>
                    <a:pt x="2734" y="856"/>
                  </a:lnTo>
                  <a:lnTo>
                    <a:pt x="2703" y="875"/>
                  </a:lnTo>
                  <a:lnTo>
                    <a:pt x="2573" y="948"/>
                  </a:lnTo>
                  <a:lnTo>
                    <a:pt x="2361" y="828"/>
                  </a:lnTo>
                  <a:lnTo>
                    <a:pt x="2254" y="766"/>
                  </a:lnTo>
                  <a:lnTo>
                    <a:pt x="2254" y="766"/>
                  </a:lnTo>
                  <a:close/>
                  <a:moveTo>
                    <a:pt x="2254" y="1147"/>
                  </a:moveTo>
                  <a:lnTo>
                    <a:pt x="2254" y="1147"/>
                  </a:lnTo>
                  <a:lnTo>
                    <a:pt x="2254" y="780"/>
                  </a:lnTo>
                  <a:lnTo>
                    <a:pt x="2566" y="962"/>
                  </a:lnTo>
                  <a:lnTo>
                    <a:pt x="2566" y="1329"/>
                  </a:lnTo>
                  <a:lnTo>
                    <a:pt x="2247" y="1513"/>
                  </a:lnTo>
                  <a:lnTo>
                    <a:pt x="1935" y="1333"/>
                  </a:lnTo>
                  <a:lnTo>
                    <a:pt x="2254" y="1147"/>
                  </a:lnTo>
                  <a:close/>
                  <a:moveTo>
                    <a:pt x="1604" y="395"/>
                  </a:moveTo>
                  <a:lnTo>
                    <a:pt x="1886" y="230"/>
                  </a:lnTo>
                  <a:lnTo>
                    <a:pt x="1921" y="211"/>
                  </a:lnTo>
                  <a:lnTo>
                    <a:pt x="1921" y="211"/>
                  </a:lnTo>
                  <a:lnTo>
                    <a:pt x="1923" y="211"/>
                  </a:lnTo>
                  <a:lnTo>
                    <a:pt x="2240" y="393"/>
                  </a:lnTo>
                  <a:lnTo>
                    <a:pt x="2240" y="754"/>
                  </a:lnTo>
                  <a:lnTo>
                    <a:pt x="1980" y="606"/>
                  </a:lnTo>
                  <a:lnTo>
                    <a:pt x="1921" y="572"/>
                  </a:lnTo>
                  <a:lnTo>
                    <a:pt x="1921" y="572"/>
                  </a:lnTo>
                  <a:lnTo>
                    <a:pt x="1921" y="572"/>
                  </a:lnTo>
                  <a:lnTo>
                    <a:pt x="1604" y="754"/>
                  </a:lnTo>
                  <a:lnTo>
                    <a:pt x="1604" y="395"/>
                  </a:lnTo>
                  <a:close/>
                  <a:moveTo>
                    <a:pt x="1604" y="771"/>
                  </a:moveTo>
                  <a:lnTo>
                    <a:pt x="1921" y="587"/>
                  </a:lnTo>
                  <a:lnTo>
                    <a:pt x="2051" y="662"/>
                  </a:lnTo>
                  <a:lnTo>
                    <a:pt x="2242" y="773"/>
                  </a:lnTo>
                  <a:lnTo>
                    <a:pt x="2242" y="1142"/>
                  </a:lnTo>
                  <a:lnTo>
                    <a:pt x="1923" y="1326"/>
                  </a:lnTo>
                  <a:lnTo>
                    <a:pt x="1689" y="1192"/>
                  </a:lnTo>
                  <a:lnTo>
                    <a:pt x="1604" y="1142"/>
                  </a:lnTo>
                  <a:lnTo>
                    <a:pt x="1604" y="771"/>
                  </a:lnTo>
                  <a:close/>
                  <a:moveTo>
                    <a:pt x="1760" y="1246"/>
                  </a:moveTo>
                  <a:lnTo>
                    <a:pt x="1909" y="1333"/>
                  </a:lnTo>
                  <a:lnTo>
                    <a:pt x="1595" y="1513"/>
                  </a:lnTo>
                  <a:lnTo>
                    <a:pt x="1274" y="1326"/>
                  </a:lnTo>
                  <a:lnTo>
                    <a:pt x="1274" y="965"/>
                  </a:lnTo>
                  <a:lnTo>
                    <a:pt x="1593" y="778"/>
                  </a:lnTo>
                  <a:lnTo>
                    <a:pt x="1593" y="1147"/>
                  </a:lnTo>
                  <a:lnTo>
                    <a:pt x="1593" y="1147"/>
                  </a:lnTo>
                  <a:lnTo>
                    <a:pt x="1760" y="1246"/>
                  </a:lnTo>
                  <a:close/>
                  <a:moveTo>
                    <a:pt x="1271" y="582"/>
                  </a:moveTo>
                  <a:lnTo>
                    <a:pt x="1271" y="580"/>
                  </a:lnTo>
                  <a:lnTo>
                    <a:pt x="1271" y="216"/>
                  </a:lnTo>
                  <a:lnTo>
                    <a:pt x="1590" y="395"/>
                  </a:lnTo>
                  <a:lnTo>
                    <a:pt x="1590" y="764"/>
                  </a:lnTo>
                  <a:lnTo>
                    <a:pt x="1278" y="943"/>
                  </a:lnTo>
                  <a:lnTo>
                    <a:pt x="1271" y="948"/>
                  </a:lnTo>
                  <a:lnTo>
                    <a:pt x="1037" y="813"/>
                  </a:lnTo>
                  <a:lnTo>
                    <a:pt x="955" y="766"/>
                  </a:lnTo>
                  <a:lnTo>
                    <a:pt x="1271" y="582"/>
                  </a:lnTo>
                  <a:close/>
                  <a:moveTo>
                    <a:pt x="624" y="206"/>
                  </a:moveTo>
                  <a:lnTo>
                    <a:pt x="624" y="206"/>
                  </a:lnTo>
                  <a:lnTo>
                    <a:pt x="945" y="22"/>
                  </a:lnTo>
                  <a:lnTo>
                    <a:pt x="1111" y="119"/>
                  </a:lnTo>
                  <a:lnTo>
                    <a:pt x="1259" y="206"/>
                  </a:lnTo>
                  <a:lnTo>
                    <a:pt x="1259" y="575"/>
                  </a:lnTo>
                  <a:lnTo>
                    <a:pt x="1082" y="679"/>
                  </a:lnTo>
                  <a:lnTo>
                    <a:pt x="943" y="759"/>
                  </a:lnTo>
                  <a:lnTo>
                    <a:pt x="624" y="575"/>
                  </a:lnTo>
                  <a:lnTo>
                    <a:pt x="624" y="206"/>
                  </a:lnTo>
                  <a:close/>
                  <a:moveTo>
                    <a:pt x="931" y="766"/>
                  </a:moveTo>
                  <a:lnTo>
                    <a:pt x="614" y="948"/>
                  </a:lnTo>
                  <a:lnTo>
                    <a:pt x="295" y="764"/>
                  </a:lnTo>
                  <a:lnTo>
                    <a:pt x="295" y="398"/>
                  </a:lnTo>
                  <a:lnTo>
                    <a:pt x="612" y="216"/>
                  </a:lnTo>
                  <a:lnTo>
                    <a:pt x="612" y="580"/>
                  </a:lnTo>
                  <a:lnTo>
                    <a:pt x="612" y="582"/>
                  </a:lnTo>
                  <a:lnTo>
                    <a:pt x="931" y="766"/>
                  </a:lnTo>
                  <a:close/>
                </a:path>
              </a:pathLst>
            </a:custGeom>
            <a:grpFill/>
            <a:ln w="9525">
              <a:solidFill>
                <a:srgbClr val="89D2E6"/>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36" name="Rectangle 1035"/>
          <p:cNvSpPr/>
          <p:nvPr userDrawn="1"/>
        </p:nvSpPr>
        <p:spPr>
          <a:xfrm>
            <a:off x="0" y="0"/>
            <a:ext cx="12192000" cy="6858296"/>
          </a:xfrm>
          <a:prstGeom prst="rect">
            <a:avLst/>
          </a:prstGeom>
          <a:gradFill>
            <a:gsLst>
              <a:gs pos="49000">
                <a:schemeClr val="accent1">
                  <a:lumMod val="5000"/>
                  <a:lumOff val="95000"/>
                  <a:alpha val="85000"/>
                </a:schemeClr>
              </a:gs>
              <a:gs pos="100000">
                <a:srgbClr val="DCF2F8">
                  <a:alpha val="50000"/>
                </a:srgbClr>
              </a:gs>
            </a:gsLst>
            <a:lin ang="5400000" scaled="1"/>
          </a:gra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hasCustomPrompt="1"/>
          </p:nvPr>
        </p:nvSpPr>
        <p:spPr>
          <a:xfrm>
            <a:off x="426720" y="1364343"/>
            <a:ext cx="11338560" cy="4499428"/>
          </a:xfrm>
        </p:spPr>
        <p:txBody>
          <a:bodyPr>
            <a:noAutofit/>
          </a:bodyPr>
          <a:lstStyle>
            <a:lvl1pPr marL="0" indent="0">
              <a:lnSpc>
                <a:spcPct val="100000"/>
              </a:lnSpc>
              <a:buSzPct val="100000"/>
              <a:buFont typeface="Arial" panose="020B0604020202020204" pitchFamily="34" charset="0"/>
              <a:buNone/>
              <a:tabLst>
                <a:tab pos="4746625" algn="l"/>
              </a:tabLst>
              <a:defRPr lang="en-US" sz="4800" b="1" kern="1200" cap="all" spc="200" dirty="0">
                <a:solidFill>
                  <a:schemeClr val="accent5">
                    <a:lumMod val="75000"/>
                  </a:schemeClr>
                </a:solidFill>
                <a:latin typeface="+mn-lt"/>
                <a:ea typeface="+mn-ea"/>
                <a:cs typeface="+mn-cs"/>
              </a:defRPr>
            </a:lvl1pPr>
          </a:lstStyle>
          <a:p>
            <a:r>
              <a:rPr lang="en-US" dirty="0"/>
              <a:t>Click to edit Master title style.</a:t>
            </a:r>
          </a:p>
        </p:txBody>
      </p:sp>
      <p:sp>
        <p:nvSpPr>
          <p:cNvPr id="4" name="Rectangle 3"/>
          <p:cNvSpPr/>
          <p:nvPr userDrawn="1"/>
        </p:nvSpPr>
        <p:spPr>
          <a:xfrm>
            <a:off x="4081032" y="6423995"/>
            <a:ext cx="666976" cy="215444"/>
          </a:xfrm>
          <a:prstGeom prst="rect">
            <a:avLst/>
          </a:prstGeom>
        </p:spPr>
        <p:txBody>
          <a:bodyPr wrap="square">
            <a:spAutoFit/>
          </a:bodyPr>
          <a:lstStyle/>
          <a:p>
            <a:pPr marL="0" algn="l" defTabSz="914400" rtl="0" eaLnBrk="1" latinLnBrk="0" hangingPunct="1">
              <a:lnSpc>
                <a:spcPct val="100000"/>
              </a:lnSpc>
            </a:pPr>
            <a:fld id="{DFCF27A5-1A5B-48D3-A060-2758FFBB1ADD}" type="slidenum">
              <a:rPr lang="en-US" sz="800" kern="1200" smtClean="0">
                <a:solidFill>
                  <a:schemeClr val="accent5">
                    <a:lumMod val="75000"/>
                  </a:schemeClr>
                </a:solidFill>
                <a:latin typeface="+mn-lt"/>
                <a:ea typeface="+mn-ea"/>
                <a:cs typeface="+mn-cs"/>
              </a:rPr>
              <a:pPr marL="0" algn="l" defTabSz="914400" rtl="0" eaLnBrk="1" latinLnBrk="0" hangingPunct="1">
                <a:lnSpc>
                  <a:spcPct val="100000"/>
                </a:lnSpc>
              </a:pPr>
              <a:t>‹#›</a:t>
            </a:fld>
            <a:endParaRPr lang="en-US" sz="800" kern="1200" dirty="0">
              <a:solidFill>
                <a:schemeClr val="accent5">
                  <a:lumMod val="75000"/>
                </a:schemeClr>
              </a:solidFill>
              <a:latin typeface="+mn-lt"/>
              <a:ea typeface="+mn-ea"/>
              <a:cs typeface="+mn-cs"/>
            </a:endParaRPr>
          </a:p>
        </p:txBody>
      </p:sp>
      <p:sp>
        <p:nvSpPr>
          <p:cNvPr id="5" name="Rectangle 4"/>
          <p:cNvSpPr/>
          <p:nvPr userDrawn="1"/>
        </p:nvSpPr>
        <p:spPr>
          <a:xfrm>
            <a:off x="426720" y="6423995"/>
            <a:ext cx="781050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spc="50" baseline="0" dirty="0">
                <a:solidFill>
                  <a:schemeClr val="accent5">
                    <a:lumMod val="75000"/>
                  </a:schemeClr>
                </a:solidFill>
                <a:latin typeface="+mn-lt"/>
                <a:ea typeface="+mn-ea"/>
                <a:cs typeface="+mn-cs"/>
              </a:rPr>
              <a:t>© 2016 IXIA AND/OR ITS AFFILIATES. ALL RIGHTS RESERVED.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7124" y="6395912"/>
            <a:ext cx="478155" cy="222287"/>
          </a:xfrm>
          <a:prstGeom prst="rect">
            <a:avLst/>
          </a:prstGeom>
        </p:spPr>
      </p:pic>
    </p:spTree>
    <p:extLst>
      <p:ext uri="{BB962C8B-B14F-4D97-AF65-F5344CB8AC3E}">
        <p14:creationId xmlns:p14="http://schemas.microsoft.com/office/powerpoint/2010/main" val="3363148715"/>
      </p:ext>
    </p:extLst>
  </p:cSld>
  <p:clrMapOvr>
    <a:masterClrMapping/>
  </p:clrMapOvr>
  <p:transition spd="slow">
    <p:strips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49000">
              <a:schemeClr val="accent1">
                <a:lumMod val="5000"/>
                <a:lumOff val="95000"/>
              </a:schemeClr>
            </a:gs>
            <a:gs pos="100000">
              <a:srgbClr val="DCF2F8"/>
            </a:gs>
          </a:gsLst>
          <a:lin ang="5400000" scaled="1"/>
        </a:gradFill>
        <a:effectLst/>
      </p:bgPr>
    </p:bg>
    <p:spTree>
      <p:nvGrpSpPr>
        <p:cNvPr id="1" name=""/>
        <p:cNvGrpSpPr/>
        <p:nvPr/>
      </p:nvGrpSpPr>
      <p:grpSpPr>
        <a:xfrm>
          <a:off x="0" y="0"/>
          <a:ext cx="0" cy="0"/>
          <a:chOff x="0" y="0"/>
          <a:chExt cx="0" cy="0"/>
        </a:xfrm>
      </p:grpSpPr>
      <p:sp>
        <p:nvSpPr>
          <p:cNvPr id="1039" name="Rectangle 1038"/>
          <p:cNvSpPr/>
          <p:nvPr userDrawn="1"/>
        </p:nvSpPr>
        <p:spPr>
          <a:xfrm>
            <a:off x="0" y="0"/>
            <a:ext cx="12192000" cy="6858296"/>
          </a:xfrm>
          <a:prstGeom prst="rect">
            <a:avLst/>
          </a:prstGeom>
          <a:gradFill>
            <a:gsLst>
              <a:gs pos="49000">
                <a:schemeClr val="accent1">
                  <a:lumMod val="5000"/>
                  <a:lumOff val="95000"/>
                </a:schemeClr>
              </a:gs>
              <a:gs pos="100000">
                <a:srgbClr val="DCF2F8"/>
              </a:gs>
            </a:gsLst>
            <a:lin ang="5400000" scaled="1"/>
          </a:gra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065" name="Group 4"/>
          <p:cNvGrpSpPr>
            <a:grpSpLocks noChangeAspect="1"/>
          </p:cNvGrpSpPr>
          <p:nvPr userDrawn="1"/>
        </p:nvGrpSpPr>
        <p:grpSpPr bwMode="auto">
          <a:xfrm>
            <a:off x="0" y="0"/>
            <a:ext cx="12189870" cy="6858296"/>
            <a:chOff x="-7888" y="-4439"/>
            <a:chExt cx="23458" cy="13198"/>
          </a:xfrm>
          <a:solidFill>
            <a:srgbClr val="89D2E6"/>
          </a:solidFill>
        </p:grpSpPr>
        <p:sp>
          <p:nvSpPr>
            <p:cNvPr id="2066" name="Freeform 5"/>
            <p:cNvSpPr>
              <a:spLocks/>
            </p:cNvSpPr>
            <p:nvPr userDrawn="1"/>
          </p:nvSpPr>
          <p:spPr bwMode="auto">
            <a:xfrm>
              <a:off x="-7888" y="-4439"/>
              <a:ext cx="295" cy="190"/>
            </a:xfrm>
            <a:custGeom>
              <a:avLst/>
              <a:gdLst>
                <a:gd name="T0" fmla="*/ 284 w 295"/>
                <a:gd name="T1" fmla="*/ 8 h 190"/>
                <a:gd name="T2" fmla="*/ 38 w 295"/>
                <a:gd name="T3" fmla="*/ 152 h 190"/>
                <a:gd name="T4" fmla="*/ 0 w 295"/>
                <a:gd name="T5" fmla="*/ 173 h 190"/>
                <a:gd name="T6" fmla="*/ 0 w 295"/>
                <a:gd name="T7" fmla="*/ 190 h 190"/>
                <a:gd name="T8" fmla="*/ 201 w 295"/>
                <a:gd name="T9" fmla="*/ 74 h 190"/>
                <a:gd name="T10" fmla="*/ 295 w 295"/>
                <a:gd name="T11" fmla="*/ 17 h 190"/>
                <a:gd name="T12" fmla="*/ 295 w 295"/>
                <a:gd name="T13" fmla="*/ 17 h 190"/>
                <a:gd name="T14" fmla="*/ 295 w 295"/>
                <a:gd name="T15" fmla="*/ 0 h 190"/>
                <a:gd name="T16" fmla="*/ 284 w 295"/>
                <a:gd name="T17" fmla="*/ 0 h 190"/>
                <a:gd name="T18" fmla="*/ 284 w 295"/>
                <a:gd name="T19" fmla="*/ 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5" h="190">
                  <a:moveTo>
                    <a:pt x="284" y="8"/>
                  </a:moveTo>
                  <a:lnTo>
                    <a:pt x="38" y="152"/>
                  </a:lnTo>
                  <a:lnTo>
                    <a:pt x="0" y="173"/>
                  </a:lnTo>
                  <a:lnTo>
                    <a:pt x="0" y="190"/>
                  </a:lnTo>
                  <a:lnTo>
                    <a:pt x="201" y="74"/>
                  </a:lnTo>
                  <a:lnTo>
                    <a:pt x="295" y="17"/>
                  </a:lnTo>
                  <a:lnTo>
                    <a:pt x="295" y="17"/>
                  </a:lnTo>
                  <a:lnTo>
                    <a:pt x="295" y="0"/>
                  </a:lnTo>
                  <a:lnTo>
                    <a:pt x="284" y="0"/>
                  </a:lnTo>
                  <a:lnTo>
                    <a:pt x="284" y="8"/>
                  </a:lnTo>
                  <a:close/>
                </a:path>
              </a:pathLst>
            </a:custGeom>
            <a:grpFill/>
            <a:ln w="9525">
              <a:solidFill>
                <a:srgbClr val="89D2E6"/>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7" name="Freeform 6"/>
            <p:cNvSpPr>
              <a:spLocks noEditPoints="1"/>
            </p:cNvSpPr>
            <p:nvPr userDrawn="1"/>
          </p:nvSpPr>
          <p:spPr bwMode="auto">
            <a:xfrm>
              <a:off x="-7888" y="-4439"/>
              <a:ext cx="23458" cy="13198"/>
            </a:xfrm>
            <a:custGeom>
              <a:avLst/>
              <a:gdLst>
                <a:gd name="T0" fmla="*/ 295 w 23458"/>
                <a:gd name="T1" fmla="*/ 9823 h 13198"/>
                <a:gd name="T2" fmla="*/ 14312 w 23458"/>
                <a:gd name="T3" fmla="*/ 12652 h 13198"/>
                <a:gd name="T4" fmla="*/ 23458 w 23458"/>
                <a:gd name="T5" fmla="*/ 6972 h 13198"/>
                <a:gd name="T6" fmla="*/ 19208 w 23458"/>
                <a:gd name="T7" fmla="*/ 383 h 13198"/>
                <a:gd name="T8" fmla="*/ 7807 w 23458"/>
                <a:gd name="T9" fmla="*/ 201 h 13198"/>
                <a:gd name="T10" fmla="*/ 4442 w 23458"/>
                <a:gd name="T11" fmla="*/ 2028 h 13198"/>
                <a:gd name="T12" fmla="*/ 20847 w 23458"/>
                <a:gd name="T13" fmla="*/ 2461 h 13198"/>
                <a:gd name="T14" fmla="*/ 3558 w 23458"/>
                <a:gd name="T15" fmla="*/ 1903 h 13198"/>
                <a:gd name="T16" fmla="*/ 12502 w 23458"/>
                <a:gd name="T17" fmla="*/ 3127 h 13198"/>
                <a:gd name="T18" fmla="*/ 21814 w 23458"/>
                <a:gd name="T19" fmla="*/ 2272 h 13198"/>
                <a:gd name="T20" fmla="*/ 2094 w 23458"/>
                <a:gd name="T21" fmla="*/ 3699 h 13198"/>
                <a:gd name="T22" fmla="*/ 11706 w 23458"/>
                <a:gd name="T23" fmla="*/ 4715 h 13198"/>
                <a:gd name="T24" fmla="*/ 21173 w 23458"/>
                <a:gd name="T25" fmla="*/ 9440 h 13198"/>
                <a:gd name="T26" fmla="*/ 4213 w 23458"/>
                <a:gd name="T27" fmla="*/ 5285 h 13198"/>
                <a:gd name="T28" fmla="*/ 17580 w 23458"/>
                <a:gd name="T29" fmla="*/ 4730 h 13198"/>
                <a:gd name="T30" fmla="*/ 5515 w 23458"/>
                <a:gd name="T31" fmla="*/ 9052 h 13198"/>
                <a:gd name="T32" fmla="*/ 9418 w 23458"/>
                <a:gd name="T33" fmla="*/ 6802 h 13198"/>
                <a:gd name="T34" fmla="*/ 21173 w 23458"/>
                <a:gd name="T35" fmla="*/ 7556 h 13198"/>
                <a:gd name="T36" fmla="*/ 18227 w 23458"/>
                <a:gd name="T37" fmla="*/ 6613 h 13198"/>
                <a:gd name="T38" fmla="*/ 14645 w 23458"/>
                <a:gd name="T39" fmla="*/ 5675 h 13198"/>
                <a:gd name="T40" fmla="*/ 10819 w 23458"/>
                <a:gd name="T41" fmla="*/ 5713 h 13198"/>
                <a:gd name="T42" fmla="*/ 7462 w 23458"/>
                <a:gd name="T43" fmla="*/ 6415 h 13198"/>
                <a:gd name="T44" fmla="*/ 3941 w 23458"/>
                <a:gd name="T45" fmla="*/ 7407 h 13198"/>
                <a:gd name="T46" fmla="*/ 3547 w 23458"/>
                <a:gd name="T47" fmla="*/ 7930 h 13198"/>
                <a:gd name="T48" fmla="*/ 8674 w 23458"/>
                <a:gd name="T49" fmla="*/ 8615 h 13198"/>
                <a:gd name="T50" fmla="*/ 13019 w 23458"/>
                <a:gd name="T51" fmla="*/ 7745 h 13198"/>
                <a:gd name="T52" fmla="*/ 18227 w 23458"/>
                <a:gd name="T53" fmla="*/ 7365 h 13198"/>
                <a:gd name="T54" fmla="*/ 20514 w 23458"/>
                <a:gd name="T55" fmla="*/ 4531 h 13198"/>
                <a:gd name="T56" fmla="*/ 13986 w 23458"/>
                <a:gd name="T57" fmla="*/ 4914 h 13198"/>
                <a:gd name="T58" fmla="*/ 6169 w 23458"/>
                <a:gd name="T59" fmla="*/ 5670 h 13198"/>
                <a:gd name="T60" fmla="*/ 3547 w 23458"/>
                <a:gd name="T61" fmla="*/ 9059 h 13198"/>
                <a:gd name="T62" fmla="*/ 8787 w 23458"/>
                <a:gd name="T63" fmla="*/ 8679 h 13198"/>
                <a:gd name="T64" fmla="*/ 14000 w 23458"/>
                <a:gd name="T65" fmla="*/ 8676 h 13198"/>
                <a:gd name="T66" fmla="*/ 19536 w 23458"/>
                <a:gd name="T67" fmla="*/ 9253 h 13198"/>
                <a:gd name="T68" fmla="*/ 18889 w 23458"/>
                <a:gd name="T69" fmla="*/ 3973 h 13198"/>
                <a:gd name="T70" fmla="*/ 12367 w 23458"/>
                <a:gd name="T71" fmla="*/ 3966 h 13198"/>
                <a:gd name="T72" fmla="*/ 4508 w 23458"/>
                <a:gd name="T73" fmla="*/ 4342 h 13198"/>
                <a:gd name="T74" fmla="*/ 2916 w 23458"/>
                <a:gd name="T75" fmla="*/ 9811 h 13198"/>
                <a:gd name="T76" fmla="*/ 8126 w 23458"/>
                <a:gd name="T77" fmla="*/ 10191 h 13198"/>
                <a:gd name="T78" fmla="*/ 13334 w 23458"/>
                <a:gd name="T79" fmla="*/ 9440 h 13198"/>
                <a:gd name="T80" fmla="*/ 18227 w 23458"/>
                <a:gd name="T81" fmla="*/ 10373 h 13198"/>
                <a:gd name="T82" fmla="*/ 22790 w 23458"/>
                <a:gd name="T83" fmla="*/ 9617 h 13198"/>
                <a:gd name="T84" fmla="*/ 19855 w 23458"/>
                <a:gd name="T85" fmla="*/ 3401 h 13198"/>
                <a:gd name="T86" fmla="*/ 12670 w 23458"/>
                <a:gd name="T87" fmla="*/ 2293 h 13198"/>
                <a:gd name="T88" fmla="*/ 4527 w 23458"/>
                <a:gd name="T89" fmla="*/ 3224 h 13198"/>
                <a:gd name="T90" fmla="*/ 945 w 23458"/>
                <a:gd name="T91" fmla="*/ 8688 h 13198"/>
                <a:gd name="T92" fmla="*/ 4539 w 23458"/>
                <a:gd name="T93" fmla="*/ 11501 h 13198"/>
                <a:gd name="T94" fmla="*/ 10004 w 23458"/>
                <a:gd name="T95" fmla="*/ 12028 h 13198"/>
                <a:gd name="T96" fmla="*/ 15292 w 23458"/>
                <a:gd name="T97" fmla="*/ 10936 h 13198"/>
                <a:gd name="T98" fmla="*/ 20514 w 23458"/>
                <a:gd name="T99" fmla="*/ 12068 h 13198"/>
                <a:gd name="T100" fmla="*/ 22007 w 23458"/>
                <a:gd name="T101" fmla="*/ 2539 h 13198"/>
                <a:gd name="T102" fmla="*/ 14309 w 23458"/>
                <a:gd name="T103" fmla="*/ 2092 h 13198"/>
                <a:gd name="T104" fmla="*/ 7462 w 23458"/>
                <a:gd name="T105" fmla="*/ 1527 h 13198"/>
                <a:gd name="T106" fmla="*/ 647 w 23458"/>
                <a:gd name="T107" fmla="*/ 943 h 13198"/>
                <a:gd name="T108" fmla="*/ 3067 w 23458"/>
                <a:gd name="T109" fmla="*/ 12162 h 13198"/>
                <a:gd name="T110" fmla="*/ 7793 w 23458"/>
                <a:gd name="T111" fmla="*/ 12647 h 13198"/>
                <a:gd name="T112" fmla="*/ 12686 w 23458"/>
                <a:gd name="T113" fmla="*/ 12082 h 13198"/>
                <a:gd name="T114" fmla="*/ 18168 w 23458"/>
                <a:gd name="T115" fmla="*/ 12671 h 13198"/>
                <a:gd name="T116" fmla="*/ 22485 w 23458"/>
                <a:gd name="T117" fmla="*/ 12075 h 13198"/>
                <a:gd name="T118" fmla="*/ 21121 w 23458"/>
                <a:gd name="T119" fmla="*/ 787 h 13198"/>
                <a:gd name="T120" fmla="*/ 15940 w 23458"/>
                <a:gd name="T121" fmla="*/ 771 h 13198"/>
                <a:gd name="T122" fmla="*/ 10085 w 23458"/>
                <a:gd name="T123" fmla="*/ 395 h 13198"/>
                <a:gd name="T124" fmla="*/ 5465 w 23458"/>
                <a:gd name="T125" fmla="*/ 787 h 13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58" h="13198">
                  <a:moveTo>
                    <a:pt x="612" y="0"/>
                  </a:moveTo>
                  <a:lnTo>
                    <a:pt x="612" y="199"/>
                  </a:lnTo>
                  <a:lnTo>
                    <a:pt x="293" y="383"/>
                  </a:lnTo>
                  <a:lnTo>
                    <a:pt x="130" y="291"/>
                  </a:lnTo>
                  <a:lnTo>
                    <a:pt x="99" y="272"/>
                  </a:lnTo>
                  <a:lnTo>
                    <a:pt x="0" y="216"/>
                  </a:lnTo>
                  <a:lnTo>
                    <a:pt x="0" y="230"/>
                  </a:lnTo>
                  <a:lnTo>
                    <a:pt x="2" y="230"/>
                  </a:lnTo>
                  <a:lnTo>
                    <a:pt x="284" y="395"/>
                  </a:lnTo>
                  <a:lnTo>
                    <a:pt x="284" y="754"/>
                  </a:lnTo>
                  <a:lnTo>
                    <a:pt x="0" y="591"/>
                  </a:lnTo>
                  <a:lnTo>
                    <a:pt x="0" y="608"/>
                  </a:lnTo>
                  <a:lnTo>
                    <a:pt x="52" y="639"/>
                  </a:lnTo>
                  <a:lnTo>
                    <a:pt x="284" y="771"/>
                  </a:lnTo>
                  <a:lnTo>
                    <a:pt x="284" y="1142"/>
                  </a:lnTo>
                  <a:lnTo>
                    <a:pt x="132" y="1229"/>
                  </a:lnTo>
                  <a:lnTo>
                    <a:pt x="0" y="1305"/>
                  </a:lnTo>
                  <a:lnTo>
                    <a:pt x="0" y="1319"/>
                  </a:lnTo>
                  <a:lnTo>
                    <a:pt x="295" y="1147"/>
                  </a:lnTo>
                  <a:lnTo>
                    <a:pt x="295" y="1147"/>
                  </a:lnTo>
                  <a:lnTo>
                    <a:pt x="295" y="778"/>
                  </a:lnTo>
                  <a:lnTo>
                    <a:pt x="364" y="818"/>
                  </a:lnTo>
                  <a:lnTo>
                    <a:pt x="612" y="965"/>
                  </a:lnTo>
                  <a:lnTo>
                    <a:pt x="612" y="1329"/>
                  </a:lnTo>
                  <a:lnTo>
                    <a:pt x="291" y="1513"/>
                  </a:lnTo>
                  <a:lnTo>
                    <a:pt x="0" y="1345"/>
                  </a:lnTo>
                  <a:lnTo>
                    <a:pt x="0" y="1359"/>
                  </a:lnTo>
                  <a:lnTo>
                    <a:pt x="284" y="1525"/>
                  </a:lnTo>
                  <a:lnTo>
                    <a:pt x="284" y="1889"/>
                  </a:lnTo>
                  <a:lnTo>
                    <a:pt x="83" y="1773"/>
                  </a:lnTo>
                  <a:lnTo>
                    <a:pt x="0" y="1726"/>
                  </a:lnTo>
                  <a:lnTo>
                    <a:pt x="0" y="1738"/>
                  </a:lnTo>
                  <a:lnTo>
                    <a:pt x="52" y="1768"/>
                  </a:lnTo>
                  <a:lnTo>
                    <a:pt x="284" y="1903"/>
                  </a:lnTo>
                  <a:lnTo>
                    <a:pt x="284" y="2272"/>
                  </a:lnTo>
                  <a:lnTo>
                    <a:pt x="0" y="2435"/>
                  </a:lnTo>
                  <a:lnTo>
                    <a:pt x="0" y="2451"/>
                  </a:lnTo>
                  <a:lnTo>
                    <a:pt x="295" y="2281"/>
                  </a:lnTo>
                  <a:lnTo>
                    <a:pt x="295" y="1910"/>
                  </a:lnTo>
                  <a:lnTo>
                    <a:pt x="612" y="2092"/>
                  </a:lnTo>
                  <a:lnTo>
                    <a:pt x="612" y="2458"/>
                  </a:lnTo>
                  <a:lnTo>
                    <a:pt x="402" y="2581"/>
                  </a:lnTo>
                  <a:lnTo>
                    <a:pt x="293" y="2643"/>
                  </a:lnTo>
                  <a:lnTo>
                    <a:pt x="0" y="2475"/>
                  </a:lnTo>
                  <a:lnTo>
                    <a:pt x="0" y="2491"/>
                  </a:lnTo>
                  <a:lnTo>
                    <a:pt x="284" y="2655"/>
                  </a:lnTo>
                  <a:lnTo>
                    <a:pt x="284" y="3019"/>
                  </a:lnTo>
                  <a:lnTo>
                    <a:pt x="83" y="2903"/>
                  </a:lnTo>
                  <a:lnTo>
                    <a:pt x="0" y="2855"/>
                  </a:lnTo>
                  <a:lnTo>
                    <a:pt x="0" y="2870"/>
                  </a:lnTo>
                  <a:lnTo>
                    <a:pt x="284" y="3033"/>
                  </a:lnTo>
                  <a:lnTo>
                    <a:pt x="284" y="3401"/>
                  </a:lnTo>
                  <a:lnTo>
                    <a:pt x="156" y="3475"/>
                  </a:lnTo>
                  <a:lnTo>
                    <a:pt x="0" y="3564"/>
                  </a:lnTo>
                  <a:lnTo>
                    <a:pt x="0" y="3581"/>
                  </a:lnTo>
                  <a:lnTo>
                    <a:pt x="295" y="3411"/>
                  </a:lnTo>
                  <a:lnTo>
                    <a:pt x="295" y="3408"/>
                  </a:lnTo>
                  <a:lnTo>
                    <a:pt x="295" y="3040"/>
                  </a:lnTo>
                  <a:lnTo>
                    <a:pt x="612" y="3224"/>
                  </a:lnTo>
                  <a:lnTo>
                    <a:pt x="612" y="3590"/>
                  </a:lnTo>
                  <a:lnTo>
                    <a:pt x="456" y="3683"/>
                  </a:lnTo>
                  <a:lnTo>
                    <a:pt x="293" y="3775"/>
                  </a:lnTo>
                  <a:lnTo>
                    <a:pt x="130" y="3680"/>
                  </a:lnTo>
                  <a:lnTo>
                    <a:pt x="0" y="3607"/>
                  </a:lnTo>
                  <a:lnTo>
                    <a:pt x="0" y="3621"/>
                  </a:lnTo>
                  <a:lnTo>
                    <a:pt x="139" y="3702"/>
                  </a:lnTo>
                  <a:lnTo>
                    <a:pt x="284" y="3784"/>
                  </a:lnTo>
                  <a:lnTo>
                    <a:pt x="284" y="4148"/>
                  </a:lnTo>
                  <a:lnTo>
                    <a:pt x="0" y="3985"/>
                  </a:lnTo>
                  <a:lnTo>
                    <a:pt x="0" y="3999"/>
                  </a:lnTo>
                  <a:lnTo>
                    <a:pt x="52" y="4030"/>
                  </a:lnTo>
                  <a:lnTo>
                    <a:pt x="284" y="4165"/>
                  </a:lnTo>
                  <a:lnTo>
                    <a:pt x="284" y="4531"/>
                  </a:lnTo>
                  <a:lnTo>
                    <a:pt x="0" y="4697"/>
                  </a:lnTo>
                  <a:lnTo>
                    <a:pt x="0" y="4711"/>
                  </a:lnTo>
                  <a:lnTo>
                    <a:pt x="295" y="4538"/>
                  </a:lnTo>
                  <a:lnTo>
                    <a:pt x="295" y="4538"/>
                  </a:lnTo>
                  <a:lnTo>
                    <a:pt x="295" y="4169"/>
                  </a:lnTo>
                  <a:lnTo>
                    <a:pt x="347" y="4200"/>
                  </a:lnTo>
                  <a:lnTo>
                    <a:pt x="612" y="4354"/>
                  </a:lnTo>
                  <a:lnTo>
                    <a:pt x="612" y="4720"/>
                  </a:lnTo>
                  <a:lnTo>
                    <a:pt x="291" y="4905"/>
                  </a:lnTo>
                  <a:lnTo>
                    <a:pt x="130" y="4812"/>
                  </a:lnTo>
                  <a:lnTo>
                    <a:pt x="0" y="4737"/>
                  </a:lnTo>
                  <a:lnTo>
                    <a:pt x="0" y="4751"/>
                  </a:lnTo>
                  <a:lnTo>
                    <a:pt x="284" y="4914"/>
                  </a:lnTo>
                  <a:lnTo>
                    <a:pt x="284" y="5280"/>
                  </a:lnTo>
                  <a:lnTo>
                    <a:pt x="83" y="5164"/>
                  </a:lnTo>
                  <a:lnTo>
                    <a:pt x="0" y="5117"/>
                  </a:lnTo>
                  <a:lnTo>
                    <a:pt x="0" y="5129"/>
                  </a:lnTo>
                  <a:lnTo>
                    <a:pt x="52" y="5160"/>
                  </a:lnTo>
                  <a:lnTo>
                    <a:pt x="284" y="5294"/>
                  </a:lnTo>
                  <a:lnTo>
                    <a:pt x="284" y="5661"/>
                  </a:lnTo>
                  <a:lnTo>
                    <a:pt x="0" y="5826"/>
                  </a:lnTo>
                  <a:lnTo>
                    <a:pt x="0" y="5843"/>
                  </a:lnTo>
                  <a:lnTo>
                    <a:pt x="295" y="5670"/>
                  </a:lnTo>
                  <a:lnTo>
                    <a:pt x="295" y="5668"/>
                  </a:lnTo>
                  <a:lnTo>
                    <a:pt x="295" y="5299"/>
                  </a:lnTo>
                  <a:lnTo>
                    <a:pt x="463" y="5396"/>
                  </a:lnTo>
                  <a:lnTo>
                    <a:pt x="612" y="5484"/>
                  </a:lnTo>
                  <a:lnTo>
                    <a:pt x="612" y="5852"/>
                  </a:lnTo>
                  <a:lnTo>
                    <a:pt x="293" y="6037"/>
                  </a:lnTo>
                  <a:lnTo>
                    <a:pt x="76" y="5911"/>
                  </a:lnTo>
                  <a:lnTo>
                    <a:pt x="0" y="5869"/>
                  </a:lnTo>
                  <a:lnTo>
                    <a:pt x="0" y="5883"/>
                  </a:lnTo>
                  <a:lnTo>
                    <a:pt x="284" y="6048"/>
                  </a:lnTo>
                  <a:lnTo>
                    <a:pt x="284" y="6410"/>
                  </a:lnTo>
                  <a:lnTo>
                    <a:pt x="83" y="6294"/>
                  </a:lnTo>
                  <a:lnTo>
                    <a:pt x="0" y="6247"/>
                  </a:lnTo>
                  <a:lnTo>
                    <a:pt x="0" y="6261"/>
                  </a:lnTo>
                  <a:lnTo>
                    <a:pt x="284" y="6424"/>
                  </a:lnTo>
                  <a:lnTo>
                    <a:pt x="284" y="6793"/>
                  </a:lnTo>
                  <a:lnTo>
                    <a:pt x="0" y="6956"/>
                  </a:lnTo>
                  <a:lnTo>
                    <a:pt x="0" y="6975"/>
                  </a:lnTo>
                  <a:lnTo>
                    <a:pt x="295" y="6802"/>
                  </a:lnTo>
                  <a:lnTo>
                    <a:pt x="295" y="6802"/>
                  </a:lnTo>
                  <a:lnTo>
                    <a:pt x="295" y="6431"/>
                  </a:lnTo>
                  <a:lnTo>
                    <a:pt x="612" y="6616"/>
                  </a:lnTo>
                  <a:lnTo>
                    <a:pt x="612" y="6982"/>
                  </a:lnTo>
                  <a:lnTo>
                    <a:pt x="293" y="7166"/>
                  </a:lnTo>
                  <a:lnTo>
                    <a:pt x="130" y="7072"/>
                  </a:lnTo>
                  <a:lnTo>
                    <a:pt x="0" y="6996"/>
                  </a:lnTo>
                  <a:lnTo>
                    <a:pt x="0" y="7013"/>
                  </a:lnTo>
                  <a:lnTo>
                    <a:pt x="284" y="7176"/>
                  </a:lnTo>
                  <a:lnTo>
                    <a:pt x="284" y="7537"/>
                  </a:lnTo>
                  <a:lnTo>
                    <a:pt x="83" y="7422"/>
                  </a:lnTo>
                  <a:lnTo>
                    <a:pt x="0" y="7374"/>
                  </a:lnTo>
                  <a:lnTo>
                    <a:pt x="0" y="7391"/>
                  </a:lnTo>
                  <a:lnTo>
                    <a:pt x="26" y="7407"/>
                  </a:lnTo>
                  <a:lnTo>
                    <a:pt x="284" y="7556"/>
                  </a:lnTo>
                  <a:lnTo>
                    <a:pt x="284" y="7923"/>
                  </a:lnTo>
                  <a:lnTo>
                    <a:pt x="24" y="8076"/>
                  </a:lnTo>
                  <a:lnTo>
                    <a:pt x="0" y="8088"/>
                  </a:lnTo>
                  <a:lnTo>
                    <a:pt x="0" y="8102"/>
                  </a:lnTo>
                  <a:lnTo>
                    <a:pt x="295" y="7930"/>
                  </a:lnTo>
                  <a:lnTo>
                    <a:pt x="295" y="7930"/>
                  </a:lnTo>
                  <a:lnTo>
                    <a:pt x="295" y="7561"/>
                  </a:lnTo>
                  <a:lnTo>
                    <a:pt x="300" y="7563"/>
                  </a:lnTo>
                  <a:lnTo>
                    <a:pt x="612" y="7748"/>
                  </a:lnTo>
                  <a:lnTo>
                    <a:pt x="612" y="8112"/>
                  </a:lnTo>
                  <a:lnTo>
                    <a:pt x="560" y="8142"/>
                  </a:lnTo>
                  <a:lnTo>
                    <a:pt x="293" y="8296"/>
                  </a:lnTo>
                  <a:lnTo>
                    <a:pt x="130" y="8204"/>
                  </a:lnTo>
                  <a:lnTo>
                    <a:pt x="0" y="8128"/>
                  </a:lnTo>
                  <a:lnTo>
                    <a:pt x="0" y="8142"/>
                  </a:lnTo>
                  <a:lnTo>
                    <a:pt x="109" y="8206"/>
                  </a:lnTo>
                  <a:lnTo>
                    <a:pt x="284" y="8308"/>
                  </a:lnTo>
                  <a:lnTo>
                    <a:pt x="284" y="8667"/>
                  </a:lnTo>
                  <a:lnTo>
                    <a:pt x="0" y="8504"/>
                  </a:lnTo>
                  <a:lnTo>
                    <a:pt x="0" y="8520"/>
                  </a:lnTo>
                  <a:lnTo>
                    <a:pt x="26" y="8537"/>
                  </a:lnTo>
                  <a:lnTo>
                    <a:pt x="284" y="8686"/>
                  </a:lnTo>
                  <a:lnTo>
                    <a:pt x="284" y="9052"/>
                  </a:lnTo>
                  <a:lnTo>
                    <a:pt x="0" y="9218"/>
                  </a:lnTo>
                  <a:lnTo>
                    <a:pt x="0" y="9232"/>
                  </a:lnTo>
                  <a:lnTo>
                    <a:pt x="295" y="9059"/>
                  </a:lnTo>
                  <a:lnTo>
                    <a:pt x="295" y="9059"/>
                  </a:lnTo>
                  <a:lnTo>
                    <a:pt x="295" y="8691"/>
                  </a:lnTo>
                  <a:lnTo>
                    <a:pt x="300" y="8693"/>
                  </a:lnTo>
                  <a:lnTo>
                    <a:pt x="612" y="8877"/>
                  </a:lnTo>
                  <a:lnTo>
                    <a:pt x="612" y="9241"/>
                  </a:lnTo>
                  <a:lnTo>
                    <a:pt x="291" y="9426"/>
                  </a:lnTo>
                  <a:lnTo>
                    <a:pt x="83" y="9308"/>
                  </a:lnTo>
                  <a:lnTo>
                    <a:pt x="0" y="9258"/>
                  </a:lnTo>
                  <a:lnTo>
                    <a:pt x="0" y="9274"/>
                  </a:lnTo>
                  <a:lnTo>
                    <a:pt x="106" y="9336"/>
                  </a:lnTo>
                  <a:lnTo>
                    <a:pt x="284" y="9437"/>
                  </a:lnTo>
                  <a:lnTo>
                    <a:pt x="284" y="9799"/>
                  </a:lnTo>
                  <a:lnTo>
                    <a:pt x="227" y="9768"/>
                  </a:lnTo>
                  <a:lnTo>
                    <a:pt x="0" y="9636"/>
                  </a:lnTo>
                  <a:lnTo>
                    <a:pt x="0" y="9650"/>
                  </a:lnTo>
                  <a:lnTo>
                    <a:pt x="116" y="9716"/>
                  </a:lnTo>
                  <a:lnTo>
                    <a:pt x="284" y="9813"/>
                  </a:lnTo>
                  <a:lnTo>
                    <a:pt x="284" y="10182"/>
                  </a:lnTo>
                  <a:lnTo>
                    <a:pt x="0" y="10347"/>
                  </a:lnTo>
                  <a:lnTo>
                    <a:pt x="0" y="10364"/>
                  </a:lnTo>
                  <a:lnTo>
                    <a:pt x="295" y="10191"/>
                  </a:lnTo>
                  <a:lnTo>
                    <a:pt x="295" y="10189"/>
                  </a:lnTo>
                  <a:lnTo>
                    <a:pt x="295" y="9823"/>
                  </a:lnTo>
                  <a:lnTo>
                    <a:pt x="612" y="10007"/>
                  </a:lnTo>
                  <a:lnTo>
                    <a:pt x="612" y="10371"/>
                  </a:lnTo>
                  <a:lnTo>
                    <a:pt x="416" y="10487"/>
                  </a:lnTo>
                  <a:lnTo>
                    <a:pt x="293" y="10558"/>
                  </a:lnTo>
                  <a:lnTo>
                    <a:pt x="102" y="10447"/>
                  </a:lnTo>
                  <a:lnTo>
                    <a:pt x="0" y="10388"/>
                  </a:lnTo>
                  <a:lnTo>
                    <a:pt x="0" y="10404"/>
                  </a:lnTo>
                  <a:lnTo>
                    <a:pt x="99" y="10461"/>
                  </a:lnTo>
                  <a:lnTo>
                    <a:pt x="284" y="10567"/>
                  </a:lnTo>
                  <a:lnTo>
                    <a:pt x="284" y="10929"/>
                  </a:lnTo>
                  <a:lnTo>
                    <a:pt x="227" y="10896"/>
                  </a:lnTo>
                  <a:lnTo>
                    <a:pt x="0" y="10766"/>
                  </a:lnTo>
                  <a:lnTo>
                    <a:pt x="0" y="10782"/>
                  </a:lnTo>
                  <a:lnTo>
                    <a:pt x="284" y="10945"/>
                  </a:lnTo>
                  <a:lnTo>
                    <a:pt x="284" y="11312"/>
                  </a:lnTo>
                  <a:lnTo>
                    <a:pt x="0" y="11477"/>
                  </a:lnTo>
                  <a:lnTo>
                    <a:pt x="0" y="11494"/>
                  </a:lnTo>
                  <a:lnTo>
                    <a:pt x="118" y="11423"/>
                  </a:lnTo>
                  <a:lnTo>
                    <a:pt x="295" y="11321"/>
                  </a:lnTo>
                  <a:lnTo>
                    <a:pt x="295" y="11321"/>
                  </a:lnTo>
                  <a:lnTo>
                    <a:pt x="295" y="10952"/>
                  </a:lnTo>
                  <a:lnTo>
                    <a:pt x="612" y="11134"/>
                  </a:lnTo>
                  <a:lnTo>
                    <a:pt x="612" y="11503"/>
                  </a:lnTo>
                  <a:lnTo>
                    <a:pt x="293" y="11685"/>
                  </a:lnTo>
                  <a:lnTo>
                    <a:pt x="0" y="11517"/>
                  </a:lnTo>
                  <a:lnTo>
                    <a:pt x="0" y="11536"/>
                  </a:lnTo>
                  <a:lnTo>
                    <a:pt x="284" y="11702"/>
                  </a:lnTo>
                  <a:lnTo>
                    <a:pt x="284" y="12063"/>
                  </a:lnTo>
                  <a:lnTo>
                    <a:pt x="83" y="11947"/>
                  </a:lnTo>
                  <a:lnTo>
                    <a:pt x="0" y="11900"/>
                  </a:lnTo>
                  <a:lnTo>
                    <a:pt x="0" y="11912"/>
                  </a:lnTo>
                  <a:lnTo>
                    <a:pt x="52" y="11943"/>
                  </a:lnTo>
                  <a:lnTo>
                    <a:pt x="284" y="12077"/>
                  </a:lnTo>
                  <a:lnTo>
                    <a:pt x="284" y="12446"/>
                  </a:lnTo>
                  <a:lnTo>
                    <a:pt x="0" y="12612"/>
                  </a:lnTo>
                  <a:lnTo>
                    <a:pt x="0" y="12628"/>
                  </a:lnTo>
                  <a:lnTo>
                    <a:pt x="295" y="12456"/>
                  </a:lnTo>
                  <a:lnTo>
                    <a:pt x="295" y="12453"/>
                  </a:lnTo>
                  <a:lnTo>
                    <a:pt x="295" y="12084"/>
                  </a:lnTo>
                  <a:lnTo>
                    <a:pt x="612" y="12271"/>
                  </a:lnTo>
                  <a:lnTo>
                    <a:pt x="612" y="12635"/>
                  </a:lnTo>
                  <a:lnTo>
                    <a:pt x="385" y="12768"/>
                  </a:lnTo>
                  <a:lnTo>
                    <a:pt x="293" y="12822"/>
                  </a:lnTo>
                  <a:lnTo>
                    <a:pt x="73" y="12694"/>
                  </a:lnTo>
                  <a:lnTo>
                    <a:pt x="0" y="12652"/>
                  </a:lnTo>
                  <a:lnTo>
                    <a:pt x="0" y="12666"/>
                  </a:lnTo>
                  <a:lnTo>
                    <a:pt x="284" y="12831"/>
                  </a:lnTo>
                  <a:lnTo>
                    <a:pt x="284" y="13193"/>
                  </a:lnTo>
                  <a:lnTo>
                    <a:pt x="83" y="13077"/>
                  </a:lnTo>
                  <a:lnTo>
                    <a:pt x="0" y="13030"/>
                  </a:lnTo>
                  <a:lnTo>
                    <a:pt x="0" y="13046"/>
                  </a:lnTo>
                  <a:lnTo>
                    <a:pt x="265" y="13198"/>
                  </a:lnTo>
                  <a:lnTo>
                    <a:pt x="295" y="13198"/>
                  </a:lnTo>
                  <a:lnTo>
                    <a:pt x="295" y="12834"/>
                  </a:lnTo>
                  <a:lnTo>
                    <a:pt x="574" y="12673"/>
                  </a:lnTo>
                  <a:lnTo>
                    <a:pt x="612" y="12649"/>
                  </a:lnTo>
                  <a:lnTo>
                    <a:pt x="612" y="13018"/>
                  </a:lnTo>
                  <a:lnTo>
                    <a:pt x="612" y="13020"/>
                  </a:lnTo>
                  <a:lnTo>
                    <a:pt x="818" y="13139"/>
                  </a:lnTo>
                  <a:lnTo>
                    <a:pt x="919" y="13198"/>
                  </a:lnTo>
                  <a:lnTo>
                    <a:pt x="966" y="13198"/>
                  </a:lnTo>
                  <a:lnTo>
                    <a:pt x="1075" y="13134"/>
                  </a:lnTo>
                  <a:lnTo>
                    <a:pt x="1271" y="13020"/>
                  </a:lnTo>
                  <a:lnTo>
                    <a:pt x="1271" y="13018"/>
                  </a:lnTo>
                  <a:lnTo>
                    <a:pt x="1271" y="12649"/>
                  </a:lnTo>
                  <a:lnTo>
                    <a:pt x="1590" y="12834"/>
                  </a:lnTo>
                  <a:lnTo>
                    <a:pt x="1590" y="13198"/>
                  </a:lnTo>
                  <a:lnTo>
                    <a:pt x="1621" y="13198"/>
                  </a:lnTo>
                  <a:lnTo>
                    <a:pt x="1815" y="13087"/>
                  </a:lnTo>
                  <a:lnTo>
                    <a:pt x="1921" y="13025"/>
                  </a:lnTo>
                  <a:lnTo>
                    <a:pt x="1952" y="13042"/>
                  </a:lnTo>
                  <a:lnTo>
                    <a:pt x="2219" y="13198"/>
                  </a:lnTo>
                  <a:lnTo>
                    <a:pt x="2254" y="13198"/>
                  </a:lnTo>
                  <a:lnTo>
                    <a:pt x="2254" y="12834"/>
                  </a:lnTo>
                  <a:lnTo>
                    <a:pt x="2415" y="12739"/>
                  </a:lnTo>
                  <a:lnTo>
                    <a:pt x="2474" y="12706"/>
                  </a:lnTo>
                  <a:lnTo>
                    <a:pt x="2568" y="12652"/>
                  </a:lnTo>
                  <a:lnTo>
                    <a:pt x="2568" y="13018"/>
                  </a:lnTo>
                  <a:lnTo>
                    <a:pt x="2568" y="13020"/>
                  </a:lnTo>
                  <a:lnTo>
                    <a:pt x="2861" y="13188"/>
                  </a:lnTo>
                  <a:lnTo>
                    <a:pt x="2876" y="13198"/>
                  </a:lnTo>
                  <a:lnTo>
                    <a:pt x="2925" y="13198"/>
                  </a:lnTo>
                  <a:lnTo>
                    <a:pt x="3235" y="13020"/>
                  </a:lnTo>
                  <a:lnTo>
                    <a:pt x="3235" y="13018"/>
                  </a:lnTo>
                  <a:lnTo>
                    <a:pt x="3235" y="12652"/>
                  </a:lnTo>
                  <a:lnTo>
                    <a:pt x="3384" y="12739"/>
                  </a:lnTo>
                  <a:lnTo>
                    <a:pt x="3547" y="12834"/>
                  </a:lnTo>
                  <a:lnTo>
                    <a:pt x="3547" y="13198"/>
                  </a:lnTo>
                  <a:lnTo>
                    <a:pt x="3582" y="13198"/>
                  </a:lnTo>
                  <a:lnTo>
                    <a:pt x="3880" y="13025"/>
                  </a:lnTo>
                  <a:lnTo>
                    <a:pt x="4178" y="13198"/>
                  </a:lnTo>
                  <a:lnTo>
                    <a:pt x="4213" y="13198"/>
                  </a:lnTo>
                  <a:lnTo>
                    <a:pt x="4213" y="12834"/>
                  </a:lnTo>
                  <a:lnTo>
                    <a:pt x="4289" y="12789"/>
                  </a:lnTo>
                  <a:lnTo>
                    <a:pt x="4527" y="12652"/>
                  </a:lnTo>
                  <a:lnTo>
                    <a:pt x="4527" y="13018"/>
                  </a:lnTo>
                  <a:lnTo>
                    <a:pt x="4527" y="13020"/>
                  </a:lnTo>
                  <a:lnTo>
                    <a:pt x="4636" y="13082"/>
                  </a:lnTo>
                  <a:lnTo>
                    <a:pt x="4832" y="13198"/>
                  </a:lnTo>
                  <a:lnTo>
                    <a:pt x="4882" y="13198"/>
                  </a:lnTo>
                  <a:lnTo>
                    <a:pt x="5189" y="13020"/>
                  </a:lnTo>
                  <a:lnTo>
                    <a:pt x="5189" y="13018"/>
                  </a:lnTo>
                  <a:lnTo>
                    <a:pt x="5189" y="12652"/>
                  </a:lnTo>
                  <a:lnTo>
                    <a:pt x="5503" y="12834"/>
                  </a:lnTo>
                  <a:lnTo>
                    <a:pt x="5503" y="13198"/>
                  </a:lnTo>
                  <a:lnTo>
                    <a:pt x="5539" y="13198"/>
                  </a:lnTo>
                  <a:lnTo>
                    <a:pt x="5836" y="13025"/>
                  </a:lnTo>
                  <a:lnTo>
                    <a:pt x="6134" y="13198"/>
                  </a:lnTo>
                  <a:lnTo>
                    <a:pt x="6169" y="13198"/>
                  </a:lnTo>
                  <a:lnTo>
                    <a:pt x="6169" y="12834"/>
                  </a:lnTo>
                  <a:lnTo>
                    <a:pt x="6295" y="12760"/>
                  </a:lnTo>
                  <a:lnTo>
                    <a:pt x="6484" y="12652"/>
                  </a:lnTo>
                  <a:lnTo>
                    <a:pt x="6484" y="13018"/>
                  </a:lnTo>
                  <a:lnTo>
                    <a:pt x="6484" y="13020"/>
                  </a:lnTo>
                  <a:lnTo>
                    <a:pt x="6777" y="13188"/>
                  </a:lnTo>
                  <a:lnTo>
                    <a:pt x="6791" y="13198"/>
                  </a:lnTo>
                  <a:lnTo>
                    <a:pt x="6840" y="13198"/>
                  </a:lnTo>
                  <a:lnTo>
                    <a:pt x="7148" y="13020"/>
                  </a:lnTo>
                  <a:lnTo>
                    <a:pt x="7148" y="13018"/>
                  </a:lnTo>
                  <a:lnTo>
                    <a:pt x="7148" y="12652"/>
                  </a:lnTo>
                  <a:lnTo>
                    <a:pt x="7299" y="12739"/>
                  </a:lnTo>
                  <a:lnTo>
                    <a:pt x="7462" y="12834"/>
                  </a:lnTo>
                  <a:lnTo>
                    <a:pt x="7462" y="13198"/>
                  </a:lnTo>
                  <a:lnTo>
                    <a:pt x="7497" y="13198"/>
                  </a:lnTo>
                  <a:lnTo>
                    <a:pt x="7795" y="13025"/>
                  </a:lnTo>
                  <a:lnTo>
                    <a:pt x="8093" y="13198"/>
                  </a:lnTo>
                  <a:lnTo>
                    <a:pt x="8126" y="13198"/>
                  </a:lnTo>
                  <a:lnTo>
                    <a:pt x="8126" y="12836"/>
                  </a:lnTo>
                  <a:lnTo>
                    <a:pt x="8442" y="12649"/>
                  </a:lnTo>
                  <a:lnTo>
                    <a:pt x="8442" y="13018"/>
                  </a:lnTo>
                  <a:lnTo>
                    <a:pt x="8442" y="13020"/>
                  </a:lnTo>
                  <a:lnTo>
                    <a:pt x="8551" y="13082"/>
                  </a:lnTo>
                  <a:lnTo>
                    <a:pt x="8745" y="13198"/>
                  </a:lnTo>
                  <a:lnTo>
                    <a:pt x="8797" y="13198"/>
                  </a:lnTo>
                  <a:lnTo>
                    <a:pt x="9104" y="13020"/>
                  </a:lnTo>
                  <a:lnTo>
                    <a:pt x="9104" y="13018"/>
                  </a:lnTo>
                  <a:lnTo>
                    <a:pt x="9104" y="12652"/>
                  </a:lnTo>
                  <a:lnTo>
                    <a:pt x="9418" y="12834"/>
                  </a:lnTo>
                  <a:lnTo>
                    <a:pt x="9418" y="13198"/>
                  </a:lnTo>
                  <a:lnTo>
                    <a:pt x="9454" y="13198"/>
                  </a:lnTo>
                  <a:lnTo>
                    <a:pt x="9751" y="13025"/>
                  </a:lnTo>
                  <a:lnTo>
                    <a:pt x="10049" y="13198"/>
                  </a:lnTo>
                  <a:lnTo>
                    <a:pt x="10085" y="13198"/>
                  </a:lnTo>
                  <a:lnTo>
                    <a:pt x="10085" y="12834"/>
                  </a:lnTo>
                  <a:lnTo>
                    <a:pt x="10397" y="12652"/>
                  </a:lnTo>
                  <a:lnTo>
                    <a:pt x="10397" y="13018"/>
                  </a:lnTo>
                  <a:lnTo>
                    <a:pt x="10397" y="13020"/>
                  </a:lnTo>
                  <a:lnTo>
                    <a:pt x="10673" y="13179"/>
                  </a:lnTo>
                  <a:lnTo>
                    <a:pt x="10706" y="13198"/>
                  </a:lnTo>
                  <a:lnTo>
                    <a:pt x="10753" y="13198"/>
                  </a:lnTo>
                  <a:lnTo>
                    <a:pt x="11060" y="13020"/>
                  </a:lnTo>
                  <a:lnTo>
                    <a:pt x="11060" y="13018"/>
                  </a:lnTo>
                  <a:lnTo>
                    <a:pt x="11060" y="12649"/>
                  </a:lnTo>
                  <a:lnTo>
                    <a:pt x="11068" y="12654"/>
                  </a:lnTo>
                  <a:lnTo>
                    <a:pt x="11377" y="12836"/>
                  </a:lnTo>
                  <a:lnTo>
                    <a:pt x="11377" y="13198"/>
                  </a:lnTo>
                  <a:lnTo>
                    <a:pt x="11408" y="13198"/>
                  </a:lnTo>
                  <a:lnTo>
                    <a:pt x="11706" y="13025"/>
                  </a:lnTo>
                  <a:lnTo>
                    <a:pt x="12003" y="13198"/>
                  </a:lnTo>
                  <a:lnTo>
                    <a:pt x="12039" y="13198"/>
                  </a:lnTo>
                  <a:lnTo>
                    <a:pt x="12039" y="12834"/>
                  </a:lnTo>
                  <a:lnTo>
                    <a:pt x="12273" y="12699"/>
                  </a:lnTo>
                  <a:lnTo>
                    <a:pt x="12355" y="12649"/>
                  </a:lnTo>
                  <a:lnTo>
                    <a:pt x="12355" y="13018"/>
                  </a:lnTo>
                  <a:lnTo>
                    <a:pt x="12355" y="13020"/>
                  </a:lnTo>
                  <a:lnTo>
                    <a:pt x="12466" y="13082"/>
                  </a:lnTo>
                  <a:lnTo>
                    <a:pt x="12660" y="13198"/>
                  </a:lnTo>
                  <a:lnTo>
                    <a:pt x="12710" y="13198"/>
                  </a:lnTo>
                  <a:lnTo>
                    <a:pt x="13019" y="13020"/>
                  </a:lnTo>
                  <a:lnTo>
                    <a:pt x="13019" y="13018"/>
                  </a:lnTo>
                  <a:lnTo>
                    <a:pt x="13019" y="12652"/>
                  </a:lnTo>
                  <a:lnTo>
                    <a:pt x="13334" y="12834"/>
                  </a:lnTo>
                  <a:lnTo>
                    <a:pt x="13334" y="13198"/>
                  </a:lnTo>
                  <a:lnTo>
                    <a:pt x="13367" y="13198"/>
                  </a:lnTo>
                  <a:lnTo>
                    <a:pt x="13664" y="13025"/>
                  </a:lnTo>
                  <a:lnTo>
                    <a:pt x="13962" y="13198"/>
                  </a:lnTo>
                  <a:lnTo>
                    <a:pt x="14000" y="13198"/>
                  </a:lnTo>
                  <a:lnTo>
                    <a:pt x="14000" y="12834"/>
                  </a:lnTo>
                  <a:lnTo>
                    <a:pt x="14312" y="12652"/>
                  </a:lnTo>
                  <a:lnTo>
                    <a:pt x="14312" y="13018"/>
                  </a:lnTo>
                  <a:lnTo>
                    <a:pt x="14312" y="13020"/>
                  </a:lnTo>
                  <a:lnTo>
                    <a:pt x="14588" y="13179"/>
                  </a:lnTo>
                  <a:lnTo>
                    <a:pt x="14619" y="13198"/>
                  </a:lnTo>
                  <a:lnTo>
                    <a:pt x="14666" y="13198"/>
                  </a:lnTo>
                  <a:lnTo>
                    <a:pt x="14976" y="13020"/>
                  </a:lnTo>
                  <a:lnTo>
                    <a:pt x="14976" y="13018"/>
                  </a:lnTo>
                  <a:lnTo>
                    <a:pt x="14976" y="12649"/>
                  </a:lnTo>
                  <a:lnTo>
                    <a:pt x="15153" y="12753"/>
                  </a:lnTo>
                  <a:lnTo>
                    <a:pt x="15292" y="12834"/>
                  </a:lnTo>
                  <a:lnTo>
                    <a:pt x="15292" y="13198"/>
                  </a:lnTo>
                  <a:lnTo>
                    <a:pt x="15328" y="13198"/>
                  </a:lnTo>
                  <a:lnTo>
                    <a:pt x="15623" y="13025"/>
                  </a:lnTo>
                  <a:lnTo>
                    <a:pt x="15921" y="13198"/>
                  </a:lnTo>
                  <a:lnTo>
                    <a:pt x="15956" y="13198"/>
                  </a:lnTo>
                  <a:lnTo>
                    <a:pt x="15956" y="12834"/>
                  </a:lnTo>
                  <a:lnTo>
                    <a:pt x="16183" y="12701"/>
                  </a:lnTo>
                  <a:lnTo>
                    <a:pt x="16271" y="12652"/>
                  </a:lnTo>
                  <a:lnTo>
                    <a:pt x="16271" y="13018"/>
                  </a:lnTo>
                  <a:lnTo>
                    <a:pt x="16271" y="13020"/>
                  </a:lnTo>
                  <a:lnTo>
                    <a:pt x="16379" y="13082"/>
                  </a:lnTo>
                  <a:lnTo>
                    <a:pt x="16575" y="13198"/>
                  </a:lnTo>
                  <a:lnTo>
                    <a:pt x="16625" y="13198"/>
                  </a:lnTo>
                  <a:lnTo>
                    <a:pt x="16934" y="13020"/>
                  </a:lnTo>
                  <a:lnTo>
                    <a:pt x="16934" y="13018"/>
                  </a:lnTo>
                  <a:lnTo>
                    <a:pt x="16934" y="12652"/>
                  </a:lnTo>
                  <a:lnTo>
                    <a:pt x="17246" y="12834"/>
                  </a:lnTo>
                  <a:lnTo>
                    <a:pt x="17246" y="13198"/>
                  </a:lnTo>
                  <a:lnTo>
                    <a:pt x="17282" y="13198"/>
                  </a:lnTo>
                  <a:lnTo>
                    <a:pt x="17558" y="13039"/>
                  </a:lnTo>
                  <a:lnTo>
                    <a:pt x="17580" y="13025"/>
                  </a:lnTo>
                  <a:lnTo>
                    <a:pt x="17608" y="13042"/>
                  </a:lnTo>
                  <a:lnTo>
                    <a:pt x="17880" y="13198"/>
                  </a:lnTo>
                  <a:lnTo>
                    <a:pt x="17915" y="13198"/>
                  </a:lnTo>
                  <a:lnTo>
                    <a:pt x="17915" y="12834"/>
                  </a:lnTo>
                  <a:lnTo>
                    <a:pt x="17998" y="12784"/>
                  </a:lnTo>
                  <a:lnTo>
                    <a:pt x="18227" y="12652"/>
                  </a:lnTo>
                  <a:lnTo>
                    <a:pt x="18227" y="13018"/>
                  </a:lnTo>
                  <a:lnTo>
                    <a:pt x="18227" y="13020"/>
                  </a:lnTo>
                  <a:lnTo>
                    <a:pt x="18501" y="13179"/>
                  </a:lnTo>
                  <a:lnTo>
                    <a:pt x="18534" y="13198"/>
                  </a:lnTo>
                  <a:lnTo>
                    <a:pt x="18584" y="13198"/>
                  </a:lnTo>
                  <a:lnTo>
                    <a:pt x="18889" y="13020"/>
                  </a:lnTo>
                  <a:lnTo>
                    <a:pt x="18889" y="13018"/>
                  </a:lnTo>
                  <a:lnTo>
                    <a:pt x="18889" y="12649"/>
                  </a:lnTo>
                  <a:lnTo>
                    <a:pt x="19068" y="12753"/>
                  </a:lnTo>
                  <a:lnTo>
                    <a:pt x="19205" y="12834"/>
                  </a:lnTo>
                  <a:lnTo>
                    <a:pt x="19205" y="13198"/>
                  </a:lnTo>
                  <a:lnTo>
                    <a:pt x="19241" y="13198"/>
                  </a:lnTo>
                  <a:lnTo>
                    <a:pt x="19536" y="13025"/>
                  </a:lnTo>
                  <a:lnTo>
                    <a:pt x="19834" y="13198"/>
                  </a:lnTo>
                  <a:lnTo>
                    <a:pt x="19869" y="13198"/>
                  </a:lnTo>
                  <a:lnTo>
                    <a:pt x="19869" y="12834"/>
                  </a:lnTo>
                  <a:lnTo>
                    <a:pt x="19975" y="12772"/>
                  </a:lnTo>
                  <a:lnTo>
                    <a:pt x="20186" y="12652"/>
                  </a:lnTo>
                  <a:lnTo>
                    <a:pt x="20186" y="13018"/>
                  </a:lnTo>
                  <a:lnTo>
                    <a:pt x="20186" y="13020"/>
                  </a:lnTo>
                  <a:lnTo>
                    <a:pt x="20294" y="13082"/>
                  </a:lnTo>
                  <a:lnTo>
                    <a:pt x="20491" y="13198"/>
                  </a:lnTo>
                  <a:lnTo>
                    <a:pt x="20540" y="13198"/>
                  </a:lnTo>
                  <a:lnTo>
                    <a:pt x="20847" y="13020"/>
                  </a:lnTo>
                  <a:lnTo>
                    <a:pt x="20847" y="13018"/>
                  </a:lnTo>
                  <a:lnTo>
                    <a:pt x="20847" y="12652"/>
                  </a:lnTo>
                  <a:lnTo>
                    <a:pt x="21162" y="12834"/>
                  </a:lnTo>
                  <a:lnTo>
                    <a:pt x="21162" y="13198"/>
                  </a:lnTo>
                  <a:lnTo>
                    <a:pt x="21197" y="13198"/>
                  </a:lnTo>
                  <a:lnTo>
                    <a:pt x="21471" y="13039"/>
                  </a:lnTo>
                  <a:lnTo>
                    <a:pt x="21495" y="13025"/>
                  </a:lnTo>
                  <a:lnTo>
                    <a:pt x="21523" y="13042"/>
                  </a:lnTo>
                  <a:lnTo>
                    <a:pt x="21795" y="13198"/>
                  </a:lnTo>
                  <a:lnTo>
                    <a:pt x="21828" y="13198"/>
                  </a:lnTo>
                  <a:lnTo>
                    <a:pt x="21828" y="12834"/>
                  </a:lnTo>
                  <a:lnTo>
                    <a:pt x="21913" y="12784"/>
                  </a:lnTo>
                  <a:lnTo>
                    <a:pt x="22140" y="12652"/>
                  </a:lnTo>
                  <a:lnTo>
                    <a:pt x="22140" y="13018"/>
                  </a:lnTo>
                  <a:lnTo>
                    <a:pt x="22140" y="13020"/>
                  </a:lnTo>
                  <a:lnTo>
                    <a:pt x="22336" y="13134"/>
                  </a:lnTo>
                  <a:lnTo>
                    <a:pt x="22449" y="13198"/>
                  </a:lnTo>
                  <a:lnTo>
                    <a:pt x="22497" y="13198"/>
                  </a:lnTo>
                  <a:lnTo>
                    <a:pt x="22804" y="13020"/>
                  </a:lnTo>
                  <a:lnTo>
                    <a:pt x="22804" y="13018"/>
                  </a:lnTo>
                  <a:lnTo>
                    <a:pt x="22804" y="12649"/>
                  </a:lnTo>
                  <a:lnTo>
                    <a:pt x="22858" y="12680"/>
                  </a:lnTo>
                  <a:lnTo>
                    <a:pt x="23123" y="12836"/>
                  </a:lnTo>
                  <a:lnTo>
                    <a:pt x="23123" y="13198"/>
                  </a:lnTo>
                  <a:lnTo>
                    <a:pt x="23156" y="13198"/>
                  </a:lnTo>
                  <a:lnTo>
                    <a:pt x="23354" y="13084"/>
                  </a:lnTo>
                  <a:lnTo>
                    <a:pt x="23454" y="13025"/>
                  </a:lnTo>
                  <a:lnTo>
                    <a:pt x="23458" y="13027"/>
                  </a:lnTo>
                  <a:lnTo>
                    <a:pt x="23458" y="13011"/>
                  </a:lnTo>
                  <a:lnTo>
                    <a:pt x="23456" y="13011"/>
                  </a:lnTo>
                  <a:lnTo>
                    <a:pt x="23454" y="13011"/>
                  </a:lnTo>
                  <a:lnTo>
                    <a:pt x="23454" y="13011"/>
                  </a:lnTo>
                  <a:lnTo>
                    <a:pt x="23135" y="13193"/>
                  </a:lnTo>
                  <a:lnTo>
                    <a:pt x="23135" y="12831"/>
                  </a:lnTo>
                  <a:lnTo>
                    <a:pt x="23260" y="12758"/>
                  </a:lnTo>
                  <a:lnTo>
                    <a:pt x="23454" y="12647"/>
                  </a:lnTo>
                  <a:lnTo>
                    <a:pt x="23454" y="12647"/>
                  </a:lnTo>
                  <a:lnTo>
                    <a:pt x="23454" y="12647"/>
                  </a:lnTo>
                  <a:lnTo>
                    <a:pt x="23458" y="12649"/>
                  </a:lnTo>
                  <a:lnTo>
                    <a:pt x="23458" y="12628"/>
                  </a:lnTo>
                  <a:lnTo>
                    <a:pt x="23454" y="12630"/>
                  </a:lnTo>
                  <a:lnTo>
                    <a:pt x="23135" y="12446"/>
                  </a:lnTo>
                  <a:lnTo>
                    <a:pt x="23135" y="12077"/>
                  </a:lnTo>
                  <a:lnTo>
                    <a:pt x="23454" y="11893"/>
                  </a:lnTo>
                  <a:lnTo>
                    <a:pt x="23458" y="11895"/>
                  </a:lnTo>
                  <a:lnTo>
                    <a:pt x="23458" y="11881"/>
                  </a:lnTo>
                  <a:lnTo>
                    <a:pt x="23456" y="11881"/>
                  </a:lnTo>
                  <a:lnTo>
                    <a:pt x="23454" y="11881"/>
                  </a:lnTo>
                  <a:lnTo>
                    <a:pt x="23454" y="11881"/>
                  </a:lnTo>
                  <a:lnTo>
                    <a:pt x="23224" y="12014"/>
                  </a:lnTo>
                  <a:lnTo>
                    <a:pt x="23135" y="12063"/>
                  </a:lnTo>
                  <a:lnTo>
                    <a:pt x="23135" y="11702"/>
                  </a:lnTo>
                  <a:lnTo>
                    <a:pt x="23454" y="11517"/>
                  </a:lnTo>
                  <a:lnTo>
                    <a:pt x="23458" y="11520"/>
                  </a:lnTo>
                  <a:lnTo>
                    <a:pt x="23458" y="11494"/>
                  </a:lnTo>
                  <a:lnTo>
                    <a:pt x="23454" y="11496"/>
                  </a:lnTo>
                  <a:lnTo>
                    <a:pt x="23135" y="11312"/>
                  </a:lnTo>
                  <a:lnTo>
                    <a:pt x="23135" y="10945"/>
                  </a:lnTo>
                  <a:lnTo>
                    <a:pt x="23371" y="10811"/>
                  </a:lnTo>
                  <a:lnTo>
                    <a:pt x="23454" y="10761"/>
                  </a:lnTo>
                  <a:lnTo>
                    <a:pt x="23458" y="10763"/>
                  </a:lnTo>
                  <a:lnTo>
                    <a:pt x="23458" y="10747"/>
                  </a:lnTo>
                  <a:lnTo>
                    <a:pt x="23456" y="10747"/>
                  </a:lnTo>
                  <a:lnTo>
                    <a:pt x="23454" y="10747"/>
                  </a:lnTo>
                  <a:lnTo>
                    <a:pt x="23454" y="10747"/>
                  </a:lnTo>
                  <a:lnTo>
                    <a:pt x="23135" y="10929"/>
                  </a:lnTo>
                  <a:lnTo>
                    <a:pt x="23135" y="10567"/>
                  </a:lnTo>
                  <a:lnTo>
                    <a:pt x="23220" y="10518"/>
                  </a:lnTo>
                  <a:lnTo>
                    <a:pt x="23454" y="10383"/>
                  </a:lnTo>
                  <a:lnTo>
                    <a:pt x="23458" y="10385"/>
                  </a:lnTo>
                  <a:lnTo>
                    <a:pt x="23458" y="10364"/>
                  </a:lnTo>
                  <a:lnTo>
                    <a:pt x="23454" y="10366"/>
                  </a:lnTo>
                  <a:lnTo>
                    <a:pt x="23135" y="10182"/>
                  </a:lnTo>
                  <a:lnTo>
                    <a:pt x="23135" y="9813"/>
                  </a:lnTo>
                  <a:lnTo>
                    <a:pt x="23454" y="9631"/>
                  </a:lnTo>
                  <a:lnTo>
                    <a:pt x="23458" y="9631"/>
                  </a:lnTo>
                  <a:lnTo>
                    <a:pt x="23458" y="9617"/>
                  </a:lnTo>
                  <a:lnTo>
                    <a:pt x="23456" y="9617"/>
                  </a:lnTo>
                  <a:lnTo>
                    <a:pt x="23454" y="9617"/>
                  </a:lnTo>
                  <a:lnTo>
                    <a:pt x="23454" y="9617"/>
                  </a:lnTo>
                  <a:lnTo>
                    <a:pt x="23295" y="9707"/>
                  </a:lnTo>
                  <a:lnTo>
                    <a:pt x="23135" y="9799"/>
                  </a:lnTo>
                  <a:lnTo>
                    <a:pt x="23135" y="9437"/>
                  </a:lnTo>
                  <a:lnTo>
                    <a:pt x="23217" y="9390"/>
                  </a:lnTo>
                  <a:lnTo>
                    <a:pt x="23454" y="9253"/>
                  </a:lnTo>
                  <a:lnTo>
                    <a:pt x="23458" y="9256"/>
                  </a:lnTo>
                  <a:lnTo>
                    <a:pt x="23458" y="9234"/>
                  </a:lnTo>
                  <a:lnTo>
                    <a:pt x="23454" y="9237"/>
                  </a:lnTo>
                  <a:lnTo>
                    <a:pt x="23135" y="9052"/>
                  </a:lnTo>
                  <a:lnTo>
                    <a:pt x="23135" y="8686"/>
                  </a:lnTo>
                  <a:lnTo>
                    <a:pt x="23454" y="8502"/>
                  </a:lnTo>
                  <a:lnTo>
                    <a:pt x="23458" y="8502"/>
                  </a:lnTo>
                  <a:lnTo>
                    <a:pt x="23458" y="8485"/>
                  </a:lnTo>
                  <a:lnTo>
                    <a:pt x="23456" y="8485"/>
                  </a:lnTo>
                  <a:lnTo>
                    <a:pt x="23454" y="8485"/>
                  </a:lnTo>
                  <a:lnTo>
                    <a:pt x="23454" y="8485"/>
                  </a:lnTo>
                  <a:lnTo>
                    <a:pt x="23135" y="8669"/>
                  </a:lnTo>
                  <a:lnTo>
                    <a:pt x="23135" y="8308"/>
                  </a:lnTo>
                  <a:lnTo>
                    <a:pt x="23418" y="8140"/>
                  </a:lnTo>
                  <a:lnTo>
                    <a:pt x="23451" y="8123"/>
                  </a:lnTo>
                  <a:lnTo>
                    <a:pt x="23454" y="8123"/>
                  </a:lnTo>
                  <a:lnTo>
                    <a:pt x="23456" y="8123"/>
                  </a:lnTo>
                  <a:lnTo>
                    <a:pt x="23458" y="8123"/>
                  </a:lnTo>
                  <a:lnTo>
                    <a:pt x="23458" y="8105"/>
                  </a:lnTo>
                  <a:lnTo>
                    <a:pt x="23454" y="8107"/>
                  </a:lnTo>
                  <a:lnTo>
                    <a:pt x="23135" y="7923"/>
                  </a:lnTo>
                  <a:lnTo>
                    <a:pt x="23135" y="7556"/>
                  </a:lnTo>
                  <a:lnTo>
                    <a:pt x="23454" y="7372"/>
                  </a:lnTo>
                  <a:lnTo>
                    <a:pt x="23458" y="7374"/>
                  </a:lnTo>
                  <a:lnTo>
                    <a:pt x="23458" y="7358"/>
                  </a:lnTo>
                  <a:lnTo>
                    <a:pt x="23456" y="7355"/>
                  </a:lnTo>
                  <a:lnTo>
                    <a:pt x="23454" y="7355"/>
                  </a:lnTo>
                  <a:lnTo>
                    <a:pt x="23454" y="7355"/>
                  </a:lnTo>
                  <a:lnTo>
                    <a:pt x="23135" y="7537"/>
                  </a:lnTo>
                  <a:lnTo>
                    <a:pt x="23135" y="7176"/>
                  </a:lnTo>
                  <a:lnTo>
                    <a:pt x="23454" y="6991"/>
                  </a:lnTo>
                  <a:lnTo>
                    <a:pt x="23458" y="6994"/>
                  </a:lnTo>
                  <a:lnTo>
                    <a:pt x="23458" y="6972"/>
                  </a:lnTo>
                  <a:lnTo>
                    <a:pt x="23454" y="6975"/>
                  </a:lnTo>
                  <a:lnTo>
                    <a:pt x="23135" y="6793"/>
                  </a:lnTo>
                  <a:lnTo>
                    <a:pt x="23135" y="6427"/>
                  </a:lnTo>
                  <a:lnTo>
                    <a:pt x="23354" y="6299"/>
                  </a:lnTo>
                  <a:lnTo>
                    <a:pt x="23454" y="6242"/>
                  </a:lnTo>
                  <a:lnTo>
                    <a:pt x="23458" y="6245"/>
                  </a:lnTo>
                  <a:lnTo>
                    <a:pt x="23458" y="6228"/>
                  </a:lnTo>
                  <a:lnTo>
                    <a:pt x="23456" y="6226"/>
                  </a:lnTo>
                  <a:lnTo>
                    <a:pt x="23454" y="6226"/>
                  </a:lnTo>
                  <a:lnTo>
                    <a:pt x="23454" y="6226"/>
                  </a:lnTo>
                  <a:lnTo>
                    <a:pt x="23224" y="6358"/>
                  </a:lnTo>
                  <a:lnTo>
                    <a:pt x="23135" y="6410"/>
                  </a:lnTo>
                  <a:lnTo>
                    <a:pt x="23135" y="6046"/>
                  </a:lnTo>
                  <a:lnTo>
                    <a:pt x="23260" y="5975"/>
                  </a:lnTo>
                  <a:lnTo>
                    <a:pt x="23454" y="5862"/>
                  </a:lnTo>
                  <a:lnTo>
                    <a:pt x="23458" y="5864"/>
                  </a:lnTo>
                  <a:lnTo>
                    <a:pt x="23458" y="5843"/>
                  </a:lnTo>
                  <a:lnTo>
                    <a:pt x="23454" y="5845"/>
                  </a:lnTo>
                  <a:lnTo>
                    <a:pt x="23135" y="5661"/>
                  </a:lnTo>
                  <a:lnTo>
                    <a:pt x="23135" y="5294"/>
                  </a:lnTo>
                  <a:lnTo>
                    <a:pt x="23454" y="5110"/>
                  </a:lnTo>
                  <a:lnTo>
                    <a:pt x="23458" y="5110"/>
                  </a:lnTo>
                  <a:lnTo>
                    <a:pt x="23458" y="5098"/>
                  </a:lnTo>
                  <a:lnTo>
                    <a:pt x="23456" y="5096"/>
                  </a:lnTo>
                  <a:lnTo>
                    <a:pt x="23454" y="5098"/>
                  </a:lnTo>
                  <a:lnTo>
                    <a:pt x="23454" y="5096"/>
                  </a:lnTo>
                  <a:lnTo>
                    <a:pt x="23224" y="5228"/>
                  </a:lnTo>
                  <a:lnTo>
                    <a:pt x="23135" y="5280"/>
                  </a:lnTo>
                  <a:lnTo>
                    <a:pt x="23135" y="4914"/>
                  </a:lnTo>
                  <a:lnTo>
                    <a:pt x="23454" y="4730"/>
                  </a:lnTo>
                  <a:lnTo>
                    <a:pt x="23454" y="4730"/>
                  </a:lnTo>
                  <a:lnTo>
                    <a:pt x="23454" y="4730"/>
                  </a:lnTo>
                  <a:lnTo>
                    <a:pt x="23458" y="4732"/>
                  </a:lnTo>
                  <a:lnTo>
                    <a:pt x="23458" y="4713"/>
                  </a:lnTo>
                  <a:lnTo>
                    <a:pt x="23454" y="4715"/>
                  </a:lnTo>
                  <a:lnTo>
                    <a:pt x="23454" y="4715"/>
                  </a:lnTo>
                  <a:lnTo>
                    <a:pt x="23454" y="4715"/>
                  </a:lnTo>
                  <a:lnTo>
                    <a:pt x="23135" y="4531"/>
                  </a:lnTo>
                  <a:lnTo>
                    <a:pt x="23135" y="4165"/>
                  </a:lnTo>
                  <a:lnTo>
                    <a:pt x="23454" y="3980"/>
                  </a:lnTo>
                  <a:lnTo>
                    <a:pt x="23458" y="3983"/>
                  </a:lnTo>
                  <a:lnTo>
                    <a:pt x="23458" y="3966"/>
                  </a:lnTo>
                  <a:lnTo>
                    <a:pt x="23456" y="3964"/>
                  </a:lnTo>
                  <a:lnTo>
                    <a:pt x="23454" y="3966"/>
                  </a:lnTo>
                  <a:lnTo>
                    <a:pt x="23454" y="3964"/>
                  </a:lnTo>
                  <a:lnTo>
                    <a:pt x="23135" y="4148"/>
                  </a:lnTo>
                  <a:lnTo>
                    <a:pt x="23135" y="3784"/>
                  </a:lnTo>
                  <a:lnTo>
                    <a:pt x="23345" y="3661"/>
                  </a:lnTo>
                  <a:lnTo>
                    <a:pt x="23454" y="3600"/>
                  </a:lnTo>
                  <a:lnTo>
                    <a:pt x="23458" y="3602"/>
                  </a:lnTo>
                  <a:lnTo>
                    <a:pt x="23458" y="3583"/>
                  </a:lnTo>
                  <a:lnTo>
                    <a:pt x="23454" y="3583"/>
                  </a:lnTo>
                  <a:lnTo>
                    <a:pt x="23255" y="3470"/>
                  </a:lnTo>
                  <a:lnTo>
                    <a:pt x="23135" y="3401"/>
                  </a:lnTo>
                  <a:lnTo>
                    <a:pt x="23135" y="3035"/>
                  </a:lnTo>
                  <a:lnTo>
                    <a:pt x="23328" y="2924"/>
                  </a:lnTo>
                  <a:lnTo>
                    <a:pt x="23454" y="2851"/>
                  </a:lnTo>
                  <a:lnTo>
                    <a:pt x="23458" y="2853"/>
                  </a:lnTo>
                  <a:lnTo>
                    <a:pt x="23458" y="2837"/>
                  </a:lnTo>
                  <a:lnTo>
                    <a:pt x="23456" y="2837"/>
                  </a:lnTo>
                  <a:lnTo>
                    <a:pt x="23454" y="2837"/>
                  </a:lnTo>
                  <a:lnTo>
                    <a:pt x="23454" y="2837"/>
                  </a:lnTo>
                  <a:lnTo>
                    <a:pt x="23135" y="3019"/>
                  </a:lnTo>
                  <a:lnTo>
                    <a:pt x="23135" y="2655"/>
                  </a:lnTo>
                  <a:lnTo>
                    <a:pt x="23454" y="2470"/>
                  </a:lnTo>
                  <a:lnTo>
                    <a:pt x="23458" y="2473"/>
                  </a:lnTo>
                  <a:lnTo>
                    <a:pt x="23458" y="2451"/>
                  </a:lnTo>
                  <a:lnTo>
                    <a:pt x="23454" y="2454"/>
                  </a:lnTo>
                  <a:lnTo>
                    <a:pt x="23135" y="2272"/>
                  </a:lnTo>
                  <a:lnTo>
                    <a:pt x="23135" y="1903"/>
                  </a:lnTo>
                  <a:lnTo>
                    <a:pt x="23454" y="1719"/>
                  </a:lnTo>
                  <a:lnTo>
                    <a:pt x="23458" y="1721"/>
                  </a:lnTo>
                  <a:lnTo>
                    <a:pt x="23458" y="1707"/>
                  </a:lnTo>
                  <a:lnTo>
                    <a:pt x="23456" y="1707"/>
                  </a:lnTo>
                  <a:lnTo>
                    <a:pt x="23454" y="1707"/>
                  </a:lnTo>
                  <a:lnTo>
                    <a:pt x="23454" y="1707"/>
                  </a:lnTo>
                  <a:lnTo>
                    <a:pt x="23224" y="1839"/>
                  </a:lnTo>
                  <a:lnTo>
                    <a:pt x="23135" y="1889"/>
                  </a:lnTo>
                  <a:lnTo>
                    <a:pt x="23135" y="1525"/>
                  </a:lnTo>
                  <a:lnTo>
                    <a:pt x="23454" y="1338"/>
                  </a:lnTo>
                  <a:lnTo>
                    <a:pt x="23454" y="1341"/>
                  </a:lnTo>
                  <a:lnTo>
                    <a:pt x="23454" y="1341"/>
                  </a:lnTo>
                  <a:lnTo>
                    <a:pt x="23458" y="1341"/>
                  </a:lnTo>
                  <a:lnTo>
                    <a:pt x="23458" y="1322"/>
                  </a:lnTo>
                  <a:lnTo>
                    <a:pt x="23454" y="1324"/>
                  </a:lnTo>
                  <a:lnTo>
                    <a:pt x="23316" y="1246"/>
                  </a:lnTo>
                  <a:lnTo>
                    <a:pt x="23135" y="1142"/>
                  </a:lnTo>
                  <a:lnTo>
                    <a:pt x="23135" y="773"/>
                  </a:lnTo>
                  <a:lnTo>
                    <a:pt x="23454" y="587"/>
                  </a:lnTo>
                  <a:lnTo>
                    <a:pt x="23458" y="589"/>
                  </a:lnTo>
                  <a:lnTo>
                    <a:pt x="23458" y="572"/>
                  </a:lnTo>
                  <a:lnTo>
                    <a:pt x="23456" y="572"/>
                  </a:lnTo>
                  <a:lnTo>
                    <a:pt x="23454" y="572"/>
                  </a:lnTo>
                  <a:lnTo>
                    <a:pt x="23454" y="572"/>
                  </a:lnTo>
                  <a:lnTo>
                    <a:pt x="23135" y="757"/>
                  </a:lnTo>
                  <a:lnTo>
                    <a:pt x="23135" y="395"/>
                  </a:lnTo>
                  <a:lnTo>
                    <a:pt x="23454" y="211"/>
                  </a:lnTo>
                  <a:lnTo>
                    <a:pt x="23454" y="211"/>
                  </a:lnTo>
                  <a:lnTo>
                    <a:pt x="23456" y="211"/>
                  </a:lnTo>
                  <a:lnTo>
                    <a:pt x="23458" y="211"/>
                  </a:lnTo>
                  <a:lnTo>
                    <a:pt x="23458" y="192"/>
                  </a:lnTo>
                  <a:lnTo>
                    <a:pt x="23454" y="192"/>
                  </a:lnTo>
                  <a:lnTo>
                    <a:pt x="23371" y="147"/>
                  </a:lnTo>
                  <a:lnTo>
                    <a:pt x="23135" y="8"/>
                  </a:lnTo>
                  <a:lnTo>
                    <a:pt x="23135" y="0"/>
                  </a:lnTo>
                  <a:lnTo>
                    <a:pt x="23123" y="0"/>
                  </a:lnTo>
                  <a:lnTo>
                    <a:pt x="23123" y="17"/>
                  </a:lnTo>
                  <a:lnTo>
                    <a:pt x="23123" y="17"/>
                  </a:lnTo>
                  <a:lnTo>
                    <a:pt x="23170" y="45"/>
                  </a:lnTo>
                  <a:lnTo>
                    <a:pt x="23439" y="201"/>
                  </a:lnTo>
                  <a:lnTo>
                    <a:pt x="23187" y="348"/>
                  </a:lnTo>
                  <a:lnTo>
                    <a:pt x="23125" y="383"/>
                  </a:lnTo>
                  <a:lnTo>
                    <a:pt x="22903" y="256"/>
                  </a:lnTo>
                  <a:lnTo>
                    <a:pt x="22808" y="199"/>
                  </a:lnTo>
                  <a:lnTo>
                    <a:pt x="22808" y="0"/>
                  </a:lnTo>
                  <a:lnTo>
                    <a:pt x="22790" y="0"/>
                  </a:lnTo>
                  <a:lnTo>
                    <a:pt x="22790" y="190"/>
                  </a:lnTo>
                  <a:lnTo>
                    <a:pt x="22475" y="8"/>
                  </a:lnTo>
                  <a:lnTo>
                    <a:pt x="22475" y="8"/>
                  </a:lnTo>
                  <a:lnTo>
                    <a:pt x="22473" y="8"/>
                  </a:lnTo>
                  <a:lnTo>
                    <a:pt x="22404" y="48"/>
                  </a:lnTo>
                  <a:lnTo>
                    <a:pt x="22156" y="192"/>
                  </a:lnTo>
                  <a:lnTo>
                    <a:pt x="22156" y="0"/>
                  </a:lnTo>
                  <a:lnTo>
                    <a:pt x="22140" y="0"/>
                  </a:lnTo>
                  <a:lnTo>
                    <a:pt x="22140" y="199"/>
                  </a:lnTo>
                  <a:lnTo>
                    <a:pt x="22140" y="201"/>
                  </a:lnTo>
                  <a:lnTo>
                    <a:pt x="21892" y="346"/>
                  </a:lnTo>
                  <a:lnTo>
                    <a:pt x="21826" y="383"/>
                  </a:lnTo>
                  <a:lnTo>
                    <a:pt x="21585" y="249"/>
                  </a:lnTo>
                  <a:lnTo>
                    <a:pt x="21507" y="201"/>
                  </a:lnTo>
                  <a:lnTo>
                    <a:pt x="21828" y="17"/>
                  </a:lnTo>
                  <a:lnTo>
                    <a:pt x="21828" y="17"/>
                  </a:lnTo>
                  <a:lnTo>
                    <a:pt x="21828" y="0"/>
                  </a:lnTo>
                  <a:lnTo>
                    <a:pt x="21814" y="0"/>
                  </a:lnTo>
                  <a:lnTo>
                    <a:pt x="21814" y="8"/>
                  </a:lnTo>
                  <a:lnTo>
                    <a:pt x="21625" y="119"/>
                  </a:lnTo>
                  <a:lnTo>
                    <a:pt x="21495" y="192"/>
                  </a:lnTo>
                  <a:lnTo>
                    <a:pt x="21400" y="140"/>
                  </a:lnTo>
                  <a:lnTo>
                    <a:pt x="21173" y="8"/>
                  </a:lnTo>
                  <a:lnTo>
                    <a:pt x="21173" y="0"/>
                  </a:lnTo>
                  <a:lnTo>
                    <a:pt x="21162" y="0"/>
                  </a:lnTo>
                  <a:lnTo>
                    <a:pt x="21162" y="17"/>
                  </a:lnTo>
                  <a:lnTo>
                    <a:pt x="21162" y="17"/>
                  </a:lnTo>
                  <a:lnTo>
                    <a:pt x="21242" y="64"/>
                  </a:lnTo>
                  <a:lnTo>
                    <a:pt x="21481" y="204"/>
                  </a:lnTo>
                  <a:lnTo>
                    <a:pt x="21433" y="230"/>
                  </a:lnTo>
                  <a:lnTo>
                    <a:pt x="21166" y="383"/>
                  </a:lnTo>
                  <a:lnTo>
                    <a:pt x="20847" y="199"/>
                  </a:lnTo>
                  <a:lnTo>
                    <a:pt x="20847" y="0"/>
                  </a:lnTo>
                  <a:lnTo>
                    <a:pt x="20836" y="0"/>
                  </a:lnTo>
                  <a:lnTo>
                    <a:pt x="20836" y="194"/>
                  </a:lnTo>
                  <a:lnTo>
                    <a:pt x="20514" y="8"/>
                  </a:lnTo>
                  <a:lnTo>
                    <a:pt x="20514" y="8"/>
                  </a:lnTo>
                  <a:lnTo>
                    <a:pt x="20514" y="8"/>
                  </a:lnTo>
                  <a:lnTo>
                    <a:pt x="20245" y="164"/>
                  </a:lnTo>
                  <a:lnTo>
                    <a:pt x="20198" y="192"/>
                  </a:lnTo>
                  <a:lnTo>
                    <a:pt x="20198" y="0"/>
                  </a:lnTo>
                  <a:lnTo>
                    <a:pt x="20181" y="0"/>
                  </a:lnTo>
                  <a:lnTo>
                    <a:pt x="20181" y="199"/>
                  </a:lnTo>
                  <a:lnTo>
                    <a:pt x="20004" y="303"/>
                  </a:lnTo>
                  <a:lnTo>
                    <a:pt x="19867" y="383"/>
                  </a:lnTo>
                  <a:lnTo>
                    <a:pt x="19732" y="308"/>
                  </a:lnTo>
                  <a:lnTo>
                    <a:pt x="19550" y="201"/>
                  </a:lnTo>
                  <a:lnTo>
                    <a:pt x="19869" y="17"/>
                  </a:lnTo>
                  <a:lnTo>
                    <a:pt x="19869" y="17"/>
                  </a:lnTo>
                  <a:lnTo>
                    <a:pt x="19869" y="0"/>
                  </a:lnTo>
                  <a:lnTo>
                    <a:pt x="19855" y="0"/>
                  </a:lnTo>
                  <a:lnTo>
                    <a:pt x="19855" y="8"/>
                  </a:lnTo>
                  <a:lnTo>
                    <a:pt x="19652" y="128"/>
                  </a:lnTo>
                  <a:lnTo>
                    <a:pt x="19536" y="194"/>
                  </a:lnTo>
                  <a:lnTo>
                    <a:pt x="19217" y="8"/>
                  </a:lnTo>
                  <a:lnTo>
                    <a:pt x="19217" y="0"/>
                  </a:lnTo>
                  <a:lnTo>
                    <a:pt x="19205" y="0"/>
                  </a:lnTo>
                  <a:lnTo>
                    <a:pt x="19205" y="17"/>
                  </a:lnTo>
                  <a:lnTo>
                    <a:pt x="19205" y="17"/>
                  </a:lnTo>
                  <a:lnTo>
                    <a:pt x="19243" y="41"/>
                  </a:lnTo>
                  <a:lnTo>
                    <a:pt x="19522" y="204"/>
                  </a:lnTo>
                  <a:lnTo>
                    <a:pt x="19475" y="230"/>
                  </a:lnTo>
                  <a:lnTo>
                    <a:pt x="19208" y="383"/>
                  </a:lnTo>
                  <a:lnTo>
                    <a:pt x="19144" y="346"/>
                  </a:lnTo>
                  <a:lnTo>
                    <a:pt x="18893" y="199"/>
                  </a:lnTo>
                  <a:lnTo>
                    <a:pt x="18893" y="0"/>
                  </a:lnTo>
                  <a:lnTo>
                    <a:pt x="18877" y="0"/>
                  </a:lnTo>
                  <a:lnTo>
                    <a:pt x="18877" y="192"/>
                  </a:lnTo>
                  <a:lnTo>
                    <a:pt x="18581" y="22"/>
                  </a:lnTo>
                  <a:lnTo>
                    <a:pt x="18560" y="8"/>
                  </a:lnTo>
                  <a:lnTo>
                    <a:pt x="18560" y="8"/>
                  </a:lnTo>
                  <a:lnTo>
                    <a:pt x="18560" y="8"/>
                  </a:lnTo>
                  <a:lnTo>
                    <a:pt x="18241" y="192"/>
                  </a:lnTo>
                  <a:lnTo>
                    <a:pt x="18241" y="0"/>
                  </a:lnTo>
                  <a:lnTo>
                    <a:pt x="18227" y="0"/>
                  </a:lnTo>
                  <a:lnTo>
                    <a:pt x="18227" y="199"/>
                  </a:lnTo>
                  <a:lnTo>
                    <a:pt x="18227" y="201"/>
                  </a:lnTo>
                  <a:lnTo>
                    <a:pt x="17976" y="346"/>
                  </a:lnTo>
                  <a:lnTo>
                    <a:pt x="17910" y="383"/>
                  </a:lnTo>
                  <a:lnTo>
                    <a:pt x="17672" y="249"/>
                  </a:lnTo>
                  <a:lnTo>
                    <a:pt x="17594" y="201"/>
                  </a:lnTo>
                  <a:lnTo>
                    <a:pt x="17913" y="17"/>
                  </a:lnTo>
                  <a:lnTo>
                    <a:pt x="17913" y="17"/>
                  </a:lnTo>
                  <a:lnTo>
                    <a:pt x="17913" y="0"/>
                  </a:lnTo>
                  <a:lnTo>
                    <a:pt x="17899" y="0"/>
                  </a:lnTo>
                  <a:lnTo>
                    <a:pt x="17899" y="8"/>
                  </a:lnTo>
                  <a:lnTo>
                    <a:pt x="17709" y="119"/>
                  </a:lnTo>
                  <a:lnTo>
                    <a:pt x="17580" y="192"/>
                  </a:lnTo>
                  <a:lnTo>
                    <a:pt x="17485" y="140"/>
                  </a:lnTo>
                  <a:lnTo>
                    <a:pt x="17258" y="8"/>
                  </a:lnTo>
                  <a:lnTo>
                    <a:pt x="17258" y="0"/>
                  </a:lnTo>
                  <a:lnTo>
                    <a:pt x="17246" y="0"/>
                  </a:lnTo>
                  <a:lnTo>
                    <a:pt x="17246" y="17"/>
                  </a:lnTo>
                  <a:lnTo>
                    <a:pt x="17246" y="17"/>
                  </a:lnTo>
                  <a:lnTo>
                    <a:pt x="17327" y="64"/>
                  </a:lnTo>
                  <a:lnTo>
                    <a:pt x="17565" y="204"/>
                  </a:lnTo>
                  <a:lnTo>
                    <a:pt x="17520" y="230"/>
                  </a:lnTo>
                  <a:lnTo>
                    <a:pt x="17251" y="383"/>
                  </a:lnTo>
                  <a:lnTo>
                    <a:pt x="16934" y="199"/>
                  </a:lnTo>
                  <a:lnTo>
                    <a:pt x="16934" y="0"/>
                  </a:lnTo>
                  <a:lnTo>
                    <a:pt x="16923" y="0"/>
                  </a:lnTo>
                  <a:lnTo>
                    <a:pt x="16923" y="194"/>
                  </a:lnTo>
                  <a:lnTo>
                    <a:pt x="16601" y="8"/>
                  </a:lnTo>
                  <a:lnTo>
                    <a:pt x="16601" y="8"/>
                  </a:lnTo>
                  <a:lnTo>
                    <a:pt x="16599" y="8"/>
                  </a:lnTo>
                  <a:lnTo>
                    <a:pt x="16332" y="164"/>
                  </a:lnTo>
                  <a:lnTo>
                    <a:pt x="16282" y="192"/>
                  </a:lnTo>
                  <a:lnTo>
                    <a:pt x="16282" y="0"/>
                  </a:lnTo>
                  <a:lnTo>
                    <a:pt x="16271" y="0"/>
                  </a:lnTo>
                  <a:lnTo>
                    <a:pt x="16271" y="199"/>
                  </a:lnTo>
                  <a:lnTo>
                    <a:pt x="15952" y="383"/>
                  </a:lnTo>
                  <a:lnTo>
                    <a:pt x="15758" y="272"/>
                  </a:lnTo>
                  <a:lnTo>
                    <a:pt x="15637" y="201"/>
                  </a:lnTo>
                  <a:lnTo>
                    <a:pt x="15888" y="57"/>
                  </a:lnTo>
                  <a:lnTo>
                    <a:pt x="15954" y="17"/>
                  </a:lnTo>
                  <a:lnTo>
                    <a:pt x="15954" y="17"/>
                  </a:lnTo>
                  <a:lnTo>
                    <a:pt x="15954" y="0"/>
                  </a:lnTo>
                  <a:lnTo>
                    <a:pt x="15940" y="0"/>
                  </a:lnTo>
                  <a:lnTo>
                    <a:pt x="15940" y="8"/>
                  </a:lnTo>
                  <a:lnTo>
                    <a:pt x="15666" y="171"/>
                  </a:lnTo>
                  <a:lnTo>
                    <a:pt x="15623" y="192"/>
                  </a:lnTo>
                  <a:lnTo>
                    <a:pt x="15505" y="126"/>
                  </a:lnTo>
                  <a:lnTo>
                    <a:pt x="15304" y="8"/>
                  </a:lnTo>
                  <a:lnTo>
                    <a:pt x="15304" y="0"/>
                  </a:lnTo>
                  <a:lnTo>
                    <a:pt x="15292" y="0"/>
                  </a:lnTo>
                  <a:lnTo>
                    <a:pt x="15292" y="17"/>
                  </a:lnTo>
                  <a:lnTo>
                    <a:pt x="15292" y="17"/>
                  </a:lnTo>
                  <a:lnTo>
                    <a:pt x="15363" y="60"/>
                  </a:lnTo>
                  <a:lnTo>
                    <a:pt x="15609" y="201"/>
                  </a:lnTo>
                  <a:lnTo>
                    <a:pt x="15470" y="284"/>
                  </a:lnTo>
                  <a:lnTo>
                    <a:pt x="15295" y="383"/>
                  </a:lnTo>
                  <a:lnTo>
                    <a:pt x="15229" y="346"/>
                  </a:lnTo>
                  <a:lnTo>
                    <a:pt x="14978" y="199"/>
                  </a:lnTo>
                  <a:lnTo>
                    <a:pt x="14978" y="0"/>
                  </a:lnTo>
                  <a:lnTo>
                    <a:pt x="14962" y="0"/>
                  </a:lnTo>
                  <a:lnTo>
                    <a:pt x="14962" y="192"/>
                  </a:lnTo>
                  <a:lnTo>
                    <a:pt x="14666" y="22"/>
                  </a:lnTo>
                  <a:lnTo>
                    <a:pt x="14645" y="8"/>
                  </a:lnTo>
                  <a:lnTo>
                    <a:pt x="14645" y="8"/>
                  </a:lnTo>
                  <a:lnTo>
                    <a:pt x="14645" y="8"/>
                  </a:lnTo>
                  <a:lnTo>
                    <a:pt x="14326" y="192"/>
                  </a:lnTo>
                  <a:lnTo>
                    <a:pt x="14326" y="0"/>
                  </a:lnTo>
                  <a:lnTo>
                    <a:pt x="14309" y="0"/>
                  </a:lnTo>
                  <a:lnTo>
                    <a:pt x="14309" y="199"/>
                  </a:lnTo>
                  <a:lnTo>
                    <a:pt x="13995" y="383"/>
                  </a:lnTo>
                  <a:lnTo>
                    <a:pt x="13702" y="218"/>
                  </a:lnTo>
                  <a:lnTo>
                    <a:pt x="13678" y="204"/>
                  </a:lnTo>
                  <a:lnTo>
                    <a:pt x="13997" y="17"/>
                  </a:lnTo>
                  <a:lnTo>
                    <a:pt x="13997" y="0"/>
                  </a:lnTo>
                  <a:lnTo>
                    <a:pt x="13986" y="0"/>
                  </a:lnTo>
                  <a:lnTo>
                    <a:pt x="13986" y="8"/>
                  </a:lnTo>
                  <a:lnTo>
                    <a:pt x="13794" y="119"/>
                  </a:lnTo>
                  <a:lnTo>
                    <a:pt x="13664" y="192"/>
                  </a:lnTo>
                  <a:lnTo>
                    <a:pt x="13546" y="126"/>
                  </a:lnTo>
                  <a:lnTo>
                    <a:pt x="13345" y="8"/>
                  </a:lnTo>
                  <a:lnTo>
                    <a:pt x="13345" y="0"/>
                  </a:lnTo>
                  <a:lnTo>
                    <a:pt x="13334" y="0"/>
                  </a:lnTo>
                  <a:lnTo>
                    <a:pt x="13334" y="17"/>
                  </a:lnTo>
                  <a:lnTo>
                    <a:pt x="13334" y="17"/>
                  </a:lnTo>
                  <a:lnTo>
                    <a:pt x="13463" y="93"/>
                  </a:lnTo>
                  <a:lnTo>
                    <a:pt x="13653" y="204"/>
                  </a:lnTo>
                  <a:lnTo>
                    <a:pt x="13605" y="230"/>
                  </a:lnTo>
                  <a:lnTo>
                    <a:pt x="13336" y="383"/>
                  </a:lnTo>
                  <a:lnTo>
                    <a:pt x="13019" y="199"/>
                  </a:lnTo>
                  <a:lnTo>
                    <a:pt x="13019" y="0"/>
                  </a:lnTo>
                  <a:lnTo>
                    <a:pt x="13007" y="0"/>
                  </a:lnTo>
                  <a:lnTo>
                    <a:pt x="13007" y="194"/>
                  </a:lnTo>
                  <a:lnTo>
                    <a:pt x="12686" y="8"/>
                  </a:lnTo>
                  <a:lnTo>
                    <a:pt x="12686" y="8"/>
                  </a:lnTo>
                  <a:lnTo>
                    <a:pt x="12686" y="8"/>
                  </a:lnTo>
                  <a:lnTo>
                    <a:pt x="12658" y="24"/>
                  </a:lnTo>
                  <a:lnTo>
                    <a:pt x="12367" y="192"/>
                  </a:lnTo>
                  <a:lnTo>
                    <a:pt x="12367" y="0"/>
                  </a:lnTo>
                  <a:lnTo>
                    <a:pt x="12353" y="0"/>
                  </a:lnTo>
                  <a:lnTo>
                    <a:pt x="12353" y="199"/>
                  </a:lnTo>
                  <a:lnTo>
                    <a:pt x="12329" y="213"/>
                  </a:lnTo>
                  <a:lnTo>
                    <a:pt x="12036" y="383"/>
                  </a:lnTo>
                  <a:lnTo>
                    <a:pt x="11902" y="308"/>
                  </a:lnTo>
                  <a:lnTo>
                    <a:pt x="11720" y="201"/>
                  </a:lnTo>
                  <a:lnTo>
                    <a:pt x="12039" y="17"/>
                  </a:lnTo>
                  <a:lnTo>
                    <a:pt x="12039" y="17"/>
                  </a:lnTo>
                  <a:lnTo>
                    <a:pt x="12039" y="0"/>
                  </a:lnTo>
                  <a:lnTo>
                    <a:pt x="12027" y="0"/>
                  </a:lnTo>
                  <a:lnTo>
                    <a:pt x="12027" y="8"/>
                  </a:lnTo>
                  <a:lnTo>
                    <a:pt x="11800" y="140"/>
                  </a:lnTo>
                  <a:lnTo>
                    <a:pt x="11706" y="194"/>
                  </a:lnTo>
                  <a:lnTo>
                    <a:pt x="11389" y="8"/>
                  </a:lnTo>
                  <a:lnTo>
                    <a:pt x="11389" y="0"/>
                  </a:lnTo>
                  <a:lnTo>
                    <a:pt x="11377" y="0"/>
                  </a:lnTo>
                  <a:lnTo>
                    <a:pt x="11377" y="17"/>
                  </a:lnTo>
                  <a:lnTo>
                    <a:pt x="11377" y="17"/>
                  </a:lnTo>
                  <a:lnTo>
                    <a:pt x="11415" y="41"/>
                  </a:lnTo>
                  <a:lnTo>
                    <a:pt x="11694" y="204"/>
                  </a:lnTo>
                  <a:lnTo>
                    <a:pt x="11552" y="284"/>
                  </a:lnTo>
                  <a:lnTo>
                    <a:pt x="11379" y="383"/>
                  </a:lnTo>
                  <a:lnTo>
                    <a:pt x="11127" y="237"/>
                  </a:lnTo>
                  <a:lnTo>
                    <a:pt x="11060" y="199"/>
                  </a:lnTo>
                  <a:lnTo>
                    <a:pt x="11060" y="0"/>
                  </a:lnTo>
                  <a:lnTo>
                    <a:pt x="11046" y="0"/>
                  </a:lnTo>
                  <a:lnTo>
                    <a:pt x="11046" y="192"/>
                  </a:lnTo>
                  <a:lnTo>
                    <a:pt x="10753" y="22"/>
                  </a:lnTo>
                  <a:lnTo>
                    <a:pt x="10730" y="8"/>
                  </a:lnTo>
                  <a:lnTo>
                    <a:pt x="10730" y="8"/>
                  </a:lnTo>
                  <a:lnTo>
                    <a:pt x="10730" y="8"/>
                  </a:lnTo>
                  <a:lnTo>
                    <a:pt x="10411" y="192"/>
                  </a:lnTo>
                  <a:lnTo>
                    <a:pt x="10411" y="0"/>
                  </a:lnTo>
                  <a:lnTo>
                    <a:pt x="10397" y="0"/>
                  </a:lnTo>
                  <a:lnTo>
                    <a:pt x="10397" y="199"/>
                  </a:lnTo>
                  <a:lnTo>
                    <a:pt x="10080" y="383"/>
                  </a:lnTo>
                  <a:lnTo>
                    <a:pt x="9789" y="218"/>
                  </a:lnTo>
                  <a:lnTo>
                    <a:pt x="9763" y="204"/>
                  </a:lnTo>
                  <a:lnTo>
                    <a:pt x="10085" y="17"/>
                  </a:lnTo>
                  <a:lnTo>
                    <a:pt x="10085" y="0"/>
                  </a:lnTo>
                  <a:lnTo>
                    <a:pt x="10070" y="0"/>
                  </a:lnTo>
                  <a:lnTo>
                    <a:pt x="10070" y="8"/>
                  </a:lnTo>
                  <a:lnTo>
                    <a:pt x="9881" y="119"/>
                  </a:lnTo>
                  <a:lnTo>
                    <a:pt x="9749" y="192"/>
                  </a:lnTo>
                  <a:lnTo>
                    <a:pt x="9633" y="126"/>
                  </a:lnTo>
                  <a:lnTo>
                    <a:pt x="9430" y="8"/>
                  </a:lnTo>
                  <a:lnTo>
                    <a:pt x="9430" y="0"/>
                  </a:lnTo>
                  <a:lnTo>
                    <a:pt x="9418" y="0"/>
                  </a:lnTo>
                  <a:lnTo>
                    <a:pt x="9418" y="17"/>
                  </a:lnTo>
                  <a:lnTo>
                    <a:pt x="9418" y="17"/>
                  </a:lnTo>
                  <a:lnTo>
                    <a:pt x="9548" y="93"/>
                  </a:lnTo>
                  <a:lnTo>
                    <a:pt x="9737" y="204"/>
                  </a:lnTo>
                  <a:lnTo>
                    <a:pt x="9690" y="230"/>
                  </a:lnTo>
                  <a:lnTo>
                    <a:pt x="9421" y="383"/>
                  </a:lnTo>
                  <a:lnTo>
                    <a:pt x="9104" y="199"/>
                  </a:lnTo>
                  <a:lnTo>
                    <a:pt x="9104" y="0"/>
                  </a:lnTo>
                  <a:lnTo>
                    <a:pt x="9092" y="0"/>
                  </a:lnTo>
                  <a:lnTo>
                    <a:pt x="9092" y="194"/>
                  </a:lnTo>
                  <a:lnTo>
                    <a:pt x="8771" y="8"/>
                  </a:lnTo>
                  <a:lnTo>
                    <a:pt x="8771" y="8"/>
                  </a:lnTo>
                  <a:lnTo>
                    <a:pt x="8771" y="8"/>
                  </a:lnTo>
                  <a:lnTo>
                    <a:pt x="8745" y="24"/>
                  </a:lnTo>
                  <a:lnTo>
                    <a:pt x="8454" y="192"/>
                  </a:lnTo>
                  <a:lnTo>
                    <a:pt x="8454" y="0"/>
                  </a:lnTo>
                  <a:lnTo>
                    <a:pt x="8442" y="0"/>
                  </a:lnTo>
                  <a:lnTo>
                    <a:pt x="8442" y="199"/>
                  </a:lnTo>
                  <a:lnTo>
                    <a:pt x="8121" y="383"/>
                  </a:lnTo>
                  <a:lnTo>
                    <a:pt x="7930" y="272"/>
                  </a:lnTo>
                  <a:lnTo>
                    <a:pt x="7807" y="201"/>
                  </a:lnTo>
                  <a:lnTo>
                    <a:pt x="8067" y="52"/>
                  </a:lnTo>
                  <a:lnTo>
                    <a:pt x="8126" y="17"/>
                  </a:lnTo>
                  <a:lnTo>
                    <a:pt x="8126" y="17"/>
                  </a:lnTo>
                  <a:lnTo>
                    <a:pt x="8126" y="0"/>
                  </a:lnTo>
                  <a:lnTo>
                    <a:pt x="8112" y="0"/>
                  </a:lnTo>
                  <a:lnTo>
                    <a:pt x="8112" y="8"/>
                  </a:lnTo>
                  <a:lnTo>
                    <a:pt x="7819" y="180"/>
                  </a:lnTo>
                  <a:lnTo>
                    <a:pt x="7795" y="192"/>
                  </a:lnTo>
                  <a:lnTo>
                    <a:pt x="7677" y="126"/>
                  </a:lnTo>
                  <a:lnTo>
                    <a:pt x="7474" y="8"/>
                  </a:lnTo>
                  <a:lnTo>
                    <a:pt x="7474" y="0"/>
                  </a:lnTo>
                  <a:lnTo>
                    <a:pt x="7462" y="0"/>
                  </a:lnTo>
                  <a:lnTo>
                    <a:pt x="7462" y="17"/>
                  </a:lnTo>
                  <a:lnTo>
                    <a:pt x="7462" y="17"/>
                  </a:lnTo>
                  <a:lnTo>
                    <a:pt x="7535" y="60"/>
                  </a:lnTo>
                  <a:lnTo>
                    <a:pt x="7781" y="201"/>
                  </a:lnTo>
                  <a:lnTo>
                    <a:pt x="7611" y="301"/>
                  </a:lnTo>
                  <a:lnTo>
                    <a:pt x="7464" y="383"/>
                  </a:lnTo>
                  <a:lnTo>
                    <a:pt x="7327" y="303"/>
                  </a:lnTo>
                  <a:lnTo>
                    <a:pt x="7148" y="199"/>
                  </a:lnTo>
                  <a:lnTo>
                    <a:pt x="7148" y="0"/>
                  </a:lnTo>
                  <a:lnTo>
                    <a:pt x="7136" y="0"/>
                  </a:lnTo>
                  <a:lnTo>
                    <a:pt x="7136" y="194"/>
                  </a:lnTo>
                  <a:lnTo>
                    <a:pt x="7126" y="187"/>
                  </a:lnTo>
                  <a:lnTo>
                    <a:pt x="6814" y="8"/>
                  </a:lnTo>
                  <a:lnTo>
                    <a:pt x="6814" y="8"/>
                  </a:lnTo>
                  <a:lnTo>
                    <a:pt x="6814" y="8"/>
                  </a:lnTo>
                  <a:lnTo>
                    <a:pt x="6682" y="86"/>
                  </a:lnTo>
                  <a:lnTo>
                    <a:pt x="6495" y="192"/>
                  </a:lnTo>
                  <a:lnTo>
                    <a:pt x="6495" y="0"/>
                  </a:lnTo>
                  <a:lnTo>
                    <a:pt x="6481" y="0"/>
                  </a:lnTo>
                  <a:lnTo>
                    <a:pt x="6481" y="199"/>
                  </a:lnTo>
                  <a:lnTo>
                    <a:pt x="6292" y="310"/>
                  </a:lnTo>
                  <a:lnTo>
                    <a:pt x="6165" y="383"/>
                  </a:lnTo>
                  <a:lnTo>
                    <a:pt x="6002" y="291"/>
                  </a:lnTo>
                  <a:lnTo>
                    <a:pt x="5874" y="218"/>
                  </a:lnTo>
                  <a:lnTo>
                    <a:pt x="5848" y="204"/>
                  </a:lnTo>
                  <a:lnTo>
                    <a:pt x="6169" y="17"/>
                  </a:lnTo>
                  <a:lnTo>
                    <a:pt x="6169" y="17"/>
                  </a:lnTo>
                  <a:lnTo>
                    <a:pt x="6169" y="0"/>
                  </a:lnTo>
                  <a:lnTo>
                    <a:pt x="6155" y="0"/>
                  </a:lnTo>
                  <a:lnTo>
                    <a:pt x="6155" y="8"/>
                  </a:lnTo>
                  <a:lnTo>
                    <a:pt x="5966" y="119"/>
                  </a:lnTo>
                  <a:lnTo>
                    <a:pt x="5836" y="192"/>
                  </a:lnTo>
                  <a:lnTo>
                    <a:pt x="5718" y="126"/>
                  </a:lnTo>
                  <a:lnTo>
                    <a:pt x="5515" y="8"/>
                  </a:lnTo>
                  <a:lnTo>
                    <a:pt x="5515" y="0"/>
                  </a:lnTo>
                  <a:lnTo>
                    <a:pt x="5503" y="0"/>
                  </a:lnTo>
                  <a:lnTo>
                    <a:pt x="5503" y="17"/>
                  </a:lnTo>
                  <a:lnTo>
                    <a:pt x="5503" y="17"/>
                  </a:lnTo>
                  <a:lnTo>
                    <a:pt x="5635" y="93"/>
                  </a:lnTo>
                  <a:lnTo>
                    <a:pt x="5671" y="114"/>
                  </a:lnTo>
                  <a:lnTo>
                    <a:pt x="5822" y="204"/>
                  </a:lnTo>
                  <a:lnTo>
                    <a:pt x="5775" y="230"/>
                  </a:lnTo>
                  <a:lnTo>
                    <a:pt x="5671" y="291"/>
                  </a:lnTo>
                  <a:lnTo>
                    <a:pt x="5508" y="383"/>
                  </a:lnTo>
                  <a:lnTo>
                    <a:pt x="5189" y="199"/>
                  </a:lnTo>
                  <a:lnTo>
                    <a:pt x="5189" y="0"/>
                  </a:lnTo>
                  <a:lnTo>
                    <a:pt x="5177" y="0"/>
                  </a:lnTo>
                  <a:lnTo>
                    <a:pt x="5177" y="194"/>
                  </a:lnTo>
                  <a:lnTo>
                    <a:pt x="4858" y="8"/>
                  </a:lnTo>
                  <a:lnTo>
                    <a:pt x="4856" y="8"/>
                  </a:lnTo>
                  <a:lnTo>
                    <a:pt x="4856" y="8"/>
                  </a:lnTo>
                  <a:lnTo>
                    <a:pt x="4539" y="192"/>
                  </a:lnTo>
                  <a:lnTo>
                    <a:pt x="4539" y="0"/>
                  </a:lnTo>
                  <a:lnTo>
                    <a:pt x="4527" y="0"/>
                  </a:lnTo>
                  <a:lnTo>
                    <a:pt x="4527" y="199"/>
                  </a:lnTo>
                  <a:lnTo>
                    <a:pt x="4208" y="383"/>
                  </a:lnTo>
                  <a:lnTo>
                    <a:pt x="4015" y="272"/>
                  </a:lnTo>
                  <a:lnTo>
                    <a:pt x="3894" y="201"/>
                  </a:lnTo>
                  <a:lnTo>
                    <a:pt x="4152" y="52"/>
                  </a:lnTo>
                  <a:lnTo>
                    <a:pt x="4211" y="17"/>
                  </a:lnTo>
                  <a:lnTo>
                    <a:pt x="4211" y="17"/>
                  </a:lnTo>
                  <a:lnTo>
                    <a:pt x="4211" y="0"/>
                  </a:lnTo>
                  <a:lnTo>
                    <a:pt x="4196" y="0"/>
                  </a:lnTo>
                  <a:lnTo>
                    <a:pt x="4196" y="8"/>
                  </a:lnTo>
                  <a:lnTo>
                    <a:pt x="3903" y="180"/>
                  </a:lnTo>
                  <a:lnTo>
                    <a:pt x="3880" y="192"/>
                  </a:lnTo>
                  <a:lnTo>
                    <a:pt x="3762" y="126"/>
                  </a:lnTo>
                  <a:lnTo>
                    <a:pt x="3558" y="8"/>
                  </a:lnTo>
                  <a:lnTo>
                    <a:pt x="3558" y="0"/>
                  </a:lnTo>
                  <a:lnTo>
                    <a:pt x="3547" y="0"/>
                  </a:lnTo>
                  <a:lnTo>
                    <a:pt x="3547" y="17"/>
                  </a:lnTo>
                  <a:lnTo>
                    <a:pt x="3547" y="17"/>
                  </a:lnTo>
                  <a:lnTo>
                    <a:pt x="3620" y="60"/>
                  </a:lnTo>
                  <a:lnTo>
                    <a:pt x="3866" y="201"/>
                  </a:lnTo>
                  <a:lnTo>
                    <a:pt x="3698" y="301"/>
                  </a:lnTo>
                  <a:lnTo>
                    <a:pt x="3551" y="383"/>
                  </a:lnTo>
                  <a:lnTo>
                    <a:pt x="3412" y="303"/>
                  </a:lnTo>
                  <a:lnTo>
                    <a:pt x="3393" y="291"/>
                  </a:lnTo>
                  <a:lnTo>
                    <a:pt x="3235" y="199"/>
                  </a:lnTo>
                  <a:lnTo>
                    <a:pt x="3235" y="0"/>
                  </a:lnTo>
                  <a:lnTo>
                    <a:pt x="3223" y="0"/>
                  </a:lnTo>
                  <a:lnTo>
                    <a:pt x="3223" y="194"/>
                  </a:lnTo>
                  <a:lnTo>
                    <a:pt x="3211" y="187"/>
                  </a:lnTo>
                  <a:lnTo>
                    <a:pt x="2902" y="8"/>
                  </a:lnTo>
                  <a:lnTo>
                    <a:pt x="2902" y="8"/>
                  </a:lnTo>
                  <a:lnTo>
                    <a:pt x="2902" y="8"/>
                  </a:lnTo>
                  <a:lnTo>
                    <a:pt x="2767" y="86"/>
                  </a:lnTo>
                  <a:lnTo>
                    <a:pt x="2583" y="192"/>
                  </a:lnTo>
                  <a:lnTo>
                    <a:pt x="2583" y="0"/>
                  </a:lnTo>
                  <a:lnTo>
                    <a:pt x="2566" y="0"/>
                  </a:lnTo>
                  <a:lnTo>
                    <a:pt x="2566" y="199"/>
                  </a:lnTo>
                  <a:lnTo>
                    <a:pt x="2472" y="256"/>
                  </a:lnTo>
                  <a:lnTo>
                    <a:pt x="2249" y="383"/>
                  </a:lnTo>
                  <a:lnTo>
                    <a:pt x="2089" y="291"/>
                  </a:lnTo>
                  <a:lnTo>
                    <a:pt x="1935" y="201"/>
                  </a:lnTo>
                  <a:lnTo>
                    <a:pt x="1994" y="168"/>
                  </a:lnTo>
                  <a:lnTo>
                    <a:pt x="2254" y="17"/>
                  </a:lnTo>
                  <a:lnTo>
                    <a:pt x="2254" y="17"/>
                  </a:lnTo>
                  <a:lnTo>
                    <a:pt x="2254" y="0"/>
                  </a:lnTo>
                  <a:lnTo>
                    <a:pt x="2242" y="0"/>
                  </a:lnTo>
                  <a:lnTo>
                    <a:pt x="2242" y="8"/>
                  </a:lnTo>
                  <a:lnTo>
                    <a:pt x="2027" y="133"/>
                  </a:lnTo>
                  <a:lnTo>
                    <a:pt x="1921" y="192"/>
                  </a:lnTo>
                  <a:lnTo>
                    <a:pt x="1909" y="185"/>
                  </a:lnTo>
                  <a:lnTo>
                    <a:pt x="1604" y="8"/>
                  </a:lnTo>
                  <a:lnTo>
                    <a:pt x="1604" y="0"/>
                  </a:lnTo>
                  <a:lnTo>
                    <a:pt x="1593" y="0"/>
                  </a:lnTo>
                  <a:lnTo>
                    <a:pt x="1593" y="17"/>
                  </a:lnTo>
                  <a:lnTo>
                    <a:pt x="1593" y="17"/>
                  </a:lnTo>
                  <a:lnTo>
                    <a:pt x="1640" y="45"/>
                  </a:lnTo>
                  <a:lnTo>
                    <a:pt x="1909" y="201"/>
                  </a:lnTo>
                  <a:lnTo>
                    <a:pt x="1732" y="305"/>
                  </a:lnTo>
                  <a:lnTo>
                    <a:pt x="1595" y="383"/>
                  </a:lnTo>
                  <a:lnTo>
                    <a:pt x="1274" y="197"/>
                  </a:lnTo>
                  <a:lnTo>
                    <a:pt x="1274" y="0"/>
                  </a:lnTo>
                  <a:lnTo>
                    <a:pt x="1259" y="0"/>
                  </a:lnTo>
                  <a:lnTo>
                    <a:pt x="1259" y="190"/>
                  </a:lnTo>
                  <a:lnTo>
                    <a:pt x="945" y="8"/>
                  </a:lnTo>
                  <a:lnTo>
                    <a:pt x="945" y="10"/>
                  </a:lnTo>
                  <a:lnTo>
                    <a:pt x="943" y="8"/>
                  </a:lnTo>
                  <a:lnTo>
                    <a:pt x="626" y="192"/>
                  </a:lnTo>
                  <a:lnTo>
                    <a:pt x="624" y="192"/>
                  </a:lnTo>
                  <a:lnTo>
                    <a:pt x="624" y="0"/>
                  </a:lnTo>
                  <a:lnTo>
                    <a:pt x="612" y="0"/>
                  </a:lnTo>
                  <a:close/>
                  <a:moveTo>
                    <a:pt x="416" y="1964"/>
                  </a:moveTo>
                  <a:lnTo>
                    <a:pt x="295" y="1894"/>
                  </a:lnTo>
                  <a:lnTo>
                    <a:pt x="295" y="1530"/>
                  </a:lnTo>
                  <a:lnTo>
                    <a:pt x="612" y="1345"/>
                  </a:lnTo>
                  <a:lnTo>
                    <a:pt x="612" y="1714"/>
                  </a:lnTo>
                  <a:lnTo>
                    <a:pt x="612" y="1714"/>
                  </a:lnTo>
                  <a:lnTo>
                    <a:pt x="931" y="1898"/>
                  </a:lnTo>
                  <a:lnTo>
                    <a:pt x="671" y="2047"/>
                  </a:lnTo>
                  <a:lnTo>
                    <a:pt x="617" y="2080"/>
                  </a:lnTo>
                  <a:lnTo>
                    <a:pt x="416" y="1964"/>
                  </a:lnTo>
                  <a:close/>
                  <a:moveTo>
                    <a:pt x="1909" y="2463"/>
                  </a:moveTo>
                  <a:lnTo>
                    <a:pt x="1595" y="2643"/>
                  </a:lnTo>
                  <a:lnTo>
                    <a:pt x="1562" y="2626"/>
                  </a:lnTo>
                  <a:lnTo>
                    <a:pt x="1274" y="2456"/>
                  </a:lnTo>
                  <a:lnTo>
                    <a:pt x="1274" y="2092"/>
                  </a:lnTo>
                  <a:lnTo>
                    <a:pt x="1593" y="1910"/>
                  </a:lnTo>
                  <a:lnTo>
                    <a:pt x="1593" y="2281"/>
                  </a:lnTo>
                  <a:lnTo>
                    <a:pt x="1909" y="2463"/>
                  </a:lnTo>
                  <a:close/>
                  <a:moveTo>
                    <a:pt x="2887" y="1898"/>
                  </a:moveTo>
                  <a:lnTo>
                    <a:pt x="2734" y="1986"/>
                  </a:lnTo>
                  <a:lnTo>
                    <a:pt x="2571" y="2080"/>
                  </a:lnTo>
                  <a:lnTo>
                    <a:pt x="2521" y="2052"/>
                  </a:lnTo>
                  <a:lnTo>
                    <a:pt x="2254" y="1894"/>
                  </a:lnTo>
                  <a:lnTo>
                    <a:pt x="2254" y="1530"/>
                  </a:lnTo>
                  <a:lnTo>
                    <a:pt x="2415" y="1435"/>
                  </a:lnTo>
                  <a:lnTo>
                    <a:pt x="2538" y="1362"/>
                  </a:lnTo>
                  <a:lnTo>
                    <a:pt x="2568" y="1345"/>
                  </a:lnTo>
                  <a:lnTo>
                    <a:pt x="2568" y="1714"/>
                  </a:lnTo>
                  <a:lnTo>
                    <a:pt x="2568" y="1714"/>
                  </a:lnTo>
                  <a:lnTo>
                    <a:pt x="2887" y="1898"/>
                  </a:lnTo>
                  <a:close/>
                  <a:moveTo>
                    <a:pt x="3866" y="2463"/>
                  </a:moveTo>
                  <a:lnTo>
                    <a:pt x="3551" y="2643"/>
                  </a:lnTo>
                  <a:lnTo>
                    <a:pt x="3393" y="2553"/>
                  </a:lnTo>
                  <a:lnTo>
                    <a:pt x="3339" y="2522"/>
                  </a:lnTo>
                  <a:lnTo>
                    <a:pt x="3235" y="2461"/>
                  </a:lnTo>
                  <a:lnTo>
                    <a:pt x="3235" y="2092"/>
                  </a:lnTo>
                  <a:lnTo>
                    <a:pt x="3518" y="1927"/>
                  </a:lnTo>
                  <a:lnTo>
                    <a:pt x="3547" y="1910"/>
                  </a:lnTo>
                  <a:lnTo>
                    <a:pt x="3547" y="2281"/>
                  </a:lnTo>
                  <a:lnTo>
                    <a:pt x="3866" y="2463"/>
                  </a:lnTo>
                  <a:close/>
                  <a:moveTo>
                    <a:pt x="4846" y="1898"/>
                  </a:moveTo>
                  <a:lnTo>
                    <a:pt x="4530" y="2080"/>
                  </a:lnTo>
                  <a:lnTo>
                    <a:pt x="4442" y="2028"/>
                  </a:lnTo>
                  <a:lnTo>
                    <a:pt x="4371" y="1988"/>
                  </a:lnTo>
                  <a:lnTo>
                    <a:pt x="4213" y="1894"/>
                  </a:lnTo>
                  <a:lnTo>
                    <a:pt x="4213" y="1527"/>
                  </a:lnTo>
                  <a:lnTo>
                    <a:pt x="4527" y="1345"/>
                  </a:lnTo>
                  <a:lnTo>
                    <a:pt x="4527" y="1714"/>
                  </a:lnTo>
                  <a:lnTo>
                    <a:pt x="4527" y="1714"/>
                  </a:lnTo>
                  <a:lnTo>
                    <a:pt x="4846" y="1898"/>
                  </a:lnTo>
                  <a:close/>
                  <a:moveTo>
                    <a:pt x="5822" y="2463"/>
                  </a:moveTo>
                  <a:lnTo>
                    <a:pt x="5671" y="2553"/>
                  </a:lnTo>
                  <a:lnTo>
                    <a:pt x="5671" y="2553"/>
                  </a:lnTo>
                  <a:lnTo>
                    <a:pt x="5510" y="2643"/>
                  </a:lnTo>
                  <a:lnTo>
                    <a:pt x="5224" y="2482"/>
                  </a:lnTo>
                  <a:lnTo>
                    <a:pt x="5189" y="2461"/>
                  </a:lnTo>
                  <a:lnTo>
                    <a:pt x="5189" y="2092"/>
                  </a:lnTo>
                  <a:lnTo>
                    <a:pt x="5354" y="1998"/>
                  </a:lnTo>
                  <a:lnTo>
                    <a:pt x="5503" y="1910"/>
                  </a:lnTo>
                  <a:lnTo>
                    <a:pt x="5503" y="2281"/>
                  </a:lnTo>
                  <a:lnTo>
                    <a:pt x="5822" y="2463"/>
                  </a:lnTo>
                  <a:close/>
                  <a:moveTo>
                    <a:pt x="6803" y="1898"/>
                  </a:moveTo>
                  <a:lnTo>
                    <a:pt x="6649" y="1986"/>
                  </a:lnTo>
                  <a:lnTo>
                    <a:pt x="6486" y="2080"/>
                  </a:lnTo>
                  <a:lnTo>
                    <a:pt x="6439" y="2052"/>
                  </a:lnTo>
                  <a:lnTo>
                    <a:pt x="6167" y="1894"/>
                  </a:lnTo>
                  <a:lnTo>
                    <a:pt x="6167" y="1527"/>
                  </a:lnTo>
                  <a:lnTo>
                    <a:pt x="6484" y="1345"/>
                  </a:lnTo>
                  <a:lnTo>
                    <a:pt x="6484" y="1714"/>
                  </a:lnTo>
                  <a:lnTo>
                    <a:pt x="6484" y="1714"/>
                  </a:lnTo>
                  <a:lnTo>
                    <a:pt x="6803" y="1898"/>
                  </a:lnTo>
                  <a:close/>
                  <a:moveTo>
                    <a:pt x="7779" y="2463"/>
                  </a:moveTo>
                  <a:lnTo>
                    <a:pt x="7467" y="2643"/>
                  </a:lnTo>
                  <a:lnTo>
                    <a:pt x="7254" y="2522"/>
                  </a:lnTo>
                  <a:lnTo>
                    <a:pt x="7148" y="2461"/>
                  </a:lnTo>
                  <a:lnTo>
                    <a:pt x="7148" y="2092"/>
                  </a:lnTo>
                  <a:lnTo>
                    <a:pt x="7434" y="1927"/>
                  </a:lnTo>
                  <a:lnTo>
                    <a:pt x="7462" y="1910"/>
                  </a:lnTo>
                  <a:lnTo>
                    <a:pt x="7462" y="2281"/>
                  </a:lnTo>
                  <a:lnTo>
                    <a:pt x="7779" y="2463"/>
                  </a:lnTo>
                  <a:close/>
                  <a:moveTo>
                    <a:pt x="8759" y="1898"/>
                  </a:moveTo>
                  <a:lnTo>
                    <a:pt x="8445" y="2080"/>
                  </a:lnTo>
                  <a:lnTo>
                    <a:pt x="8223" y="1953"/>
                  </a:lnTo>
                  <a:lnTo>
                    <a:pt x="8123" y="1894"/>
                  </a:lnTo>
                  <a:lnTo>
                    <a:pt x="8123" y="1530"/>
                  </a:lnTo>
                  <a:lnTo>
                    <a:pt x="8442" y="1345"/>
                  </a:lnTo>
                  <a:lnTo>
                    <a:pt x="8442" y="1714"/>
                  </a:lnTo>
                  <a:lnTo>
                    <a:pt x="8442" y="1714"/>
                  </a:lnTo>
                  <a:lnTo>
                    <a:pt x="8759" y="1898"/>
                  </a:lnTo>
                  <a:close/>
                  <a:moveTo>
                    <a:pt x="9737" y="2463"/>
                  </a:moveTo>
                  <a:lnTo>
                    <a:pt x="9584" y="2553"/>
                  </a:lnTo>
                  <a:lnTo>
                    <a:pt x="9423" y="2643"/>
                  </a:lnTo>
                  <a:lnTo>
                    <a:pt x="9139" y="2482"/>
                  </a:lnTo>
                  <a:lnTo>
                    <a:pt x="9104" y="2461"/>
                  </a:lnTo>
                  <a:lnTo>
                    <a:pt x="9104" y="2092"/>
                  </a:lnTo>
                  <a:lnTo>
                    <a:pt x="9269" y="1998"/>
                  </a:lnTo>
                  <a:lnTo>
                    <a:pt x="9418" y="1910"/>
                  </a:lnTo>
                  <a:lnTo>
                    <a:pt x="9418" y="2281"/>
                  </a:lnTo>
                  <a:lnTo>
                    <a:pt x="9737" y="2463"/>
                  </a:lnTo>
                  <a:close/>
                  <a:moveTo>
                    <a:pt x="10718" y="1898"/>
                  </a:moveTo>
                  <a:lnTo>
                    <a:pt x="10401" y="2080"/>
                  </a:lnTo>
                  <a:lnTo>
                    <a:pt x="10085" y="1894"/>
                  </a:lnTo>
                  <a:lnTo>
                    <a:pt x="10085" y="1527"/>
                  </a:lnTo>
                  <a:lnTo>
                    <a:pt x="10397" y="1345"/>
                  </a:lnTo>
                  <a:lnTo>
                    <a:pt x="10397" y="1714"/>
                  </a:lnTo>
                  <a:lnTo>
                    <a:pt x="10397" y="1714"/>
                  </a:lnTo>
                  <a:lnTo>
                    <a:pt x="10718" y="1898"/>
                  </a:lnTo>
                  <a:close/>
                  <a:moveTo>
                    <a:pt x="11694" y="2463"/>
                  </a:moveTo>
                  <a:lnTo>
                    <a:pt x="11379" y="2643"/>
                  </a:lnTo>
                  <a:lnTo>
                    <a:pt x="11292" y="2593"/>
                  </a:lnTo>
                  <a:lnTo>
                    <a:pt x="11060" y="2461"/>
                  </a:lnTo>
                  <a:lnTo>
                    <a:pt x="11060" y="2092"/>
                  </a:lnTo>
                  <a:lnTo>
                    <a:pt x="11202" y="2012"/>
                  </a:lnTo>
                  <a:lnTo>
                    <a:pt x="11377" y="1910"/>
                  </a:lnTo>
                  <a:lnTo>
                    <a:pt x="11377" y="2281"/>
                  </a:lnTo>
                  <a:lnTo>
                    <a:pt x="11694" y="2463"/>
                  </a:lnTo>
                  <a:close/>
                  <a:moveTo>
                    <a:pt x="12674" y="1898"/>
                  </a:moveTo>
                  <a:lnTo>
                    <a:pt x="12358" y="2080"/>
                  </a:lnTo>
                  <a:lnTo>
                    <a:pt x="12313" y="2054"/>
                  </a:lnTo>
                  <a:lnTo>
                    <a:pt x="12039" y="1894"/>
                  </a:lnTo>
                  <a:lnTo>
                    <a:pt x="12039" y="1530"/>
                  </a:lnTo>
                  <a:lnTo>
                    <a:pt x="12332" y="1357"/>
                  </a:lnTo>
                  <a:lnTo>
                    <a:pt x="12355" y="1343"/>
                  </a:lnTo>
                  <a:lnTo>
                    <a:pt x="12355" y="1714"/>
                  </a:lnTo>
                  <a:lnTo>
                    <a:pt x="12355" y="1714"/>
                  </a:lnTo>
                  <a:lnTo>
                    <a:pt x="12674" y="1898"/>
                  </a:lnTo>
                  <a:close/>
                  <a:moveTo>
                    <a:pt x="13650" y="2463"/>
                  </a:moveTo>
                  <a:lnTo>
                    <a:pt x="13499" y="2551"/>
                  </a:lnTo>
                  <a:lnTo>
                    <a:pt x="13338" y="2643"/>
                  </a:lnTo>
                  <a:lnTo>
                    <a:pt x="13055" y="2482"/>
                  </a:lnTo>
                  <a:lnTo>
                    <a:pt x="13019" y="2461"/>
                  </a:lnTo>
                  <a:lnTo>
                    <a:pt x="13019" y="2092"/>
                  </a:lnTo>
                  <a:lnTo>
                    <a:pt x="13182" y="1998"/>
                  </a:lnTo>
                  <a:lnTo>
                    <a:pt x="13334" y="1910"/>
                  </a:lnTo>
                  <a:lnTo>
                    <a:pt x="13334" y="2281"/>
                  </a:lnTo>
                  <a:lnTo>
                    <a:pt x="13650" y="2463"/>
                  </a:lnTo>
                  <a:close/>
                  <a:moveTo>
                    <a:pt x="14631" y="1898"/>
                  </a:moveTo>
                  <a:lnTo>
                    <a:pt x="14314" y="2080"/>
                  </a:lnTo>
                  <a:lnTo>
                    <a:pt x="14260" y="2047"/>
                  </a:lnTo>
                  <a:lnTo>
                    <a:pt x="14000" y="1894"/>
                  </a:lnTo>
                  <a:lnTo>
                    <a:pt x="14000" y="1527"/>
                  </a:lnTo>
                  <a:lnTo>
                    <a:pt x="14312" y="1345"/>
                  </a:lnTo>
                  <a:lnTo>
                    <a:pt x="14312" y="1714"/>
                  </a:lnTo>
                  <a:lnTo>
                    <a:pt x="14312" y="1714"/>
                  </a:lnTo>
                  <a:lnTo>
                    <a:pt x="14631" y="1898"/>
                  </a:lnTo>
                  <a:close/>
                  <a:moveTo>
                    <a:pt x="15609" y="2463"/>
                  </a:moveTo>
                  <a:lnTo>
                    <a:pt x="15295" y="2643"/>
                  </a:lnTo>
                  <a:lnTo>
                    <a:pt x="14978" y="2461"/>
                  </a:lnTo>
                  <a:lnTo>
                    <a:pt x="14978" y="2092"/>
                  </a:lnTo>
                  <a:lnTo>
                    <a:pt x="15292" y="1910"/>
                  </a:lnTo>
                  <a:lnTo>
                    <a:pt x="15292" y="2281"/>
                  </a:lnTo>
                  <a:lnTo>
                    <a:pt x="15609" y="2463"/>
                  </a:lnTo>
                  <a:close/>
                  <a:moveTo>
                    <a:pt x="16590" y="1898"/>
                  </a:moveTo>
                  <a:lnTo>
                    <a:pt x="16273" y="2080"/>
                  </a:lnTo>
                  <a:lnTo>
                    <a:pt x="16185" y="2031"/>
                  </a:lnTo>
                  <a:lnTo>
                    <a:pt x="15956" y="1894"/>
                  </a:lnTo>
                  <a:lnTo>
                    <a:pt x="15956" y="1527"/>
                  </a:lnTo>
                  <a:lnTo>
                    <a:pt x="16271" y="1345"/>
                  </a:lnTo>
                  <a:lnTo>
                    <a:pt x="16271" y="1714"/>
                  </a:lnTo>
                  <a:lnTo>
                    <a:pt x="16271" y="1714"/>
                  </a:lnTo>
                  <a:lnTo>
                    <a:pt x="16590" y="1898"/>
                  </a:lnTo>
                  <a:close/>
                  <a:moveTo>
                    <a:pt x="17565" y="2463"/>
                  </a:moveTo>
                  <a:lnTo>
                    <a:pt x="17414" y="2553"/>
                  </a:lnTo>
                  <a:lnTo>
                    <a:pt x="17253" y="2643"/>
                  </a:lnTo>
                  <a:lnTo>
                    <a:pt x="16970" y="2482"/>
                  </a:lnTo>
                  <a:lnTo>
                    <a:pt x="16934" y="2461"/>
                  </a:lnTo>
                  <a:lnTo>
                    <a:pt x="16934" y="2092"/>
                  </a:lnTo>
                  <a:lnTo>
                    <a:pt x="17098" y="1998"/>
                  </a:lnTo>
                  <a:lnTo>
                    <a:pt x="17246" y="1910"/>
                  </a:lnTo>
                  <a:lnTo>
                    <a:pt x="17246" y="2281"/>
                  </a:lnTo>
                  <a:lnTo>
                    <a:pt x="17565" y="2463"/>
                  </a:lnTo>
                  <a:close/>
                  <a:moveTo>
                    <a:pt x="17580" y="1341"/>
                  </a:moveTo>
                  <a:lnTo>
                    <a:pt x="17901" y="1527"/>
                  </a:lnTo>
                  <a:lnTo>
                    <a:pt x="17901" y="1891"/>
                  </a:lnTo>
                  <a:lnTo>
                    <a:pt x="17580" y="1707"/>
                  </a:lnTo>
                  <a:lnTo>
                    <a:pt x="17580" y="1707"/>
                  </a:lnTo>
                  <a:lnTo>
                    <a:pt x="17580" y="1707"/>
                  </a:lnTo>
                  <a:lnTo>
                    <a:pt x="17544" y="1728"/>
                  </a:lnTo>
                  <a:lnTo>
                    <a:pt x="17258" y="1889"/>
                  </a:lnTo>
                  <a:lnTo>
                    <a:pt x="17258" y="1527"/>
                  </a:lnTo>
                  <a:lnTo>
                    <a:pt x="17580" y="1341"/>
                  </a:lnTo>
                  <a:close/>
                  <a:moveTo>
                    <a:pt x="17580" y="1326"/>
                  </a:moveTo>
                  <a:lnTo>
                    <a:pt x="17509" y="1284"/>
                  </a:lnTo>
                  <a:lnTo>
                    <a:pt x="17258" y="1142"/>
                  </a:lnTo>
                  <a:lnTo>
                    <a:pt x="17258" y="773"/>
                  </a:lnTo>
                  <a:lnTo>
                    <a:pt x="17419" y="681"/>
                  </a:lnTo>
                  <a:lnTo>
                    <a:pt x="17580" y="587"/>
                  </a:lnTo>
                  <a:lnTo>
                    <a:pt x="17899" y="771"/>
                  </a:lnTo>
                  <a:lnTo>
                    <a:pt x="17899" y="1142"/>
                  </a:lnTo>
                  <a:lnTo>
                    <a:pt x="17580" y="1326"/>
                  </a:lnTo>
                  <a:close/>
                  <a:moveTo>
                    <a:pt x="18546" y="1898"/>
                  </a:moveTo>
                  <a:lnTo>
                    <a:pt x="18232" y="2080"/>
                  </a:lnTo>
                  <a:lnTo>
                    <a:pt x="18149" y="2033"/>
                  </a:lnTo>
                  <a:lnTo>
                    <a:pt x="17915" y="1894"/>
                  </a:lnTo>
                  <a:lnTo>
                    <a:pt x="17915" y="1527"/>
                  </a:lnTo>
                  <a:lnTo>
                    <a:pt x="18102" y="1419"/>
                  </a:lnTo>
                  <a:lnTo>
                    <a:pt x="18227" y="1348"/>
                  </a:lnTo>
                  <a:lnTo>
                    <a:pt x="18227" y="1714"/>
                  </a:lnTo>
                  <a:lnTo>
                    <a:pt x="18227" y="1714"/>
                  </a:lnTo>
                  <a:lnTo>
                    <a:pt x="18546" y="1898"/>
                  </a:lnTo>
                  <a:close/>
                  <a:moveTo>
                    <a:pt x="19524" y="2463"/>
                  </a:moveTo>
                  <a:lnTo>
                    <a:pt x="19210" y="2643"/>
                  </a:lnTo>
                  <a:lnTo>
                    <a:pt x="18893" y="2461"/>
                  </a:lnTo>
                  <a:lnTo>
                    <a:pt x="18893" y="2092"/>
                  </a:lnTo>
                  <a:lnTo>
                    <a:pt x="19163" y="1934"/>
                  </a:lnTo>
                  <a:lnTo>
                    <a:pt x="19205" y="1910"/>
                  </a:lnTo>
                  <a:lnTo>
                    <a:pt x="19205" y="2281"/>
                  </a:lnTo>
                  <a:lnTo>
                    <a:pt x="19524" y="2463"/>
                  </a:lnTo>
                  <a:close/>
                  <a:moveTo>
                    <a:pt x="20505" y="1898"/>
                  </a:moveTo>
                  <a:lnTo>
                    <a:pt x="20188" y="2080"/>
                  </a:lnTo>
                  <a:lnTo>
                    <a:pt x="19869" y="1894"/>
                  </a:lnTo>
                  <a:lnTo>
                    <a:pt x="19869" y="1527"/>
                  </a:lnTo>
                  <a:lnTo>
                    <a:pt x="19935" y="1489"/>
                  </a:lnTo>
                  <a:lnTo>
                    <a:pt x="20186" y="1345"/>
                  </a:lnTo>
                  <a:lnTo>
                    <a:pt x="20186" y="1714"/>
                  </a:lnTo>
                  <a:lnTo>
                    <a:pt x="20186" y="1714"/>
                  </a:lnTo>
                  <a:lnTo>
                    <a:pt x="20505" y="1898"/>
                  </a:lnTo>
                  <a:close/>
                  <a:moveTo>
                    <a:pt x="21481" y="2463"/>
                  </a:moveTo>
                  <a:lnTo>
                    <a:pt x="21329" y="2553"/>
                  </a:lnTo>
                  <a:lnTo>
                    <a:pt x="21169" y="2643"/>
                  </a:lnTo>
                  <a:lnTo>
                    <a:pt x="20883" y="2482"/>
                  </a:lnTo>
                  <a:lnTo>
                    <a:pt x="20847" y="2461"/>
                  </a:lnTo>
                  <a:lnTo>
                    <a:pt x="20847" y="2092"/>
                  </a:lnTo>
                  <a:lnTo>
                    <a:pt x="21013" y="1998"/>
                  </a:lnTo>
                  <a:lnTo>
                    <a:pt x="21162" y="1910"/>
                  </a:lnTo>
                  <a:lnTo>
                    <a:pt x="21162" y="2281"/>
                  </a:lnTo>
                  <a:lnTo>
                    <a:pt x="21481" y="2463"/>
                  </a:lnTo>
                  <a:close/>
                  <a:moveTo>
                    <a:pt x="21495" y="1341"/>
                  </a:moveTo>
                  <a:lnTo>
                    <a:pt x="21816" y="1527"/>
                  </a:lnTo>
                  <a:lnTo>
                    <a:pt x="21816" y="1891"/>
                  </a:lnTo>
                  <a:lnTo>
                    <a:pt x="21495" y="1707"/>
                  </a:lnTo>
                  <a:lnTo>
                    <a:pt x="21495" y="1707"/>
                  </a:lnTo>
                  <a:lnTo>
                    <a:pt x="21495" y="1707"/>
                  </a:lnTo>
                  <a:lnTo>
                    <a:pt x="21457" y="1728"/>
                  </a:lnTo>
                  <a:lnTo>
                    <a:pt x="21173" y="1889"/>
                  </a:lnTo>
                  <a:lnTo>
                    <a:pt x="21173" y="1527"/>
                  </a:lnTo>
                  <a:lnTo>
                    <a:pt x="21495" y="1341"/>
                  </a:lnTo>
                  <a:close/>
                  <a:moveTo>
                    <a:pt x="21495" y="1326"/>
                  </a:moveTo>
                  <a:lnTo>
                    <a:pt x="21421" y="1284"/>
                  </a:lnTo>
                  <a:lnTo>
                    <a:pt x="21173" y="1142"/>
                  </a:lnTo>
                  <a:lnTo>
                    <a:pt x="21173" y="773"/>
                  </a:lnTo>
                  <a:lnTo>
                    <a:pt x="21332" y="681"/>
                  </a:lnTo>
                  <a:lnTo>
                    <a:pt x="21495" y="587"/>
                  </a:lnTo>
                  <a:lnTo>
                    <a:pt x="21814" y="771"/>
                  </a:lnTo>
                  <a:lnTo>
                    <a:pt x="21814" y="1142"/>
                  </a:lnTo>
                  <a:lnTo>
                    <a:pt x="21495" y="1326"/>
                  </a:lnTo>
                  <a:close/>
                  <a:moveTo>
                    <a:pt x="22461" y="1898"/>
                  </a:moveTo>
                  <a:lnTo>
                    <a:pt x="22145" y="2080"/>
                  </a:lnTo>
                  <a:lnTo>
                    <a:pt x="21998" y="1995"/>
                  </a:lnTo>
                  <a:lnTo>
                    <a:pt x="21828" y="1894"/>
                  </a:lnTo>
                  <a:lnTo>
                    <a:pt x="21828" y="1527"/>
                  </a:lnTo>
                  <a:lnTo>
                    <a:pt x="22017" y="1419"/>
                  </a:lnTo>
                  <a:lnTo>
                    <a:pt x="22140" y="1348"/>
                  </a:lnTo>
                  <a:lnTo>
                    <a:pt x="22140" y="1714"/>
                  </a:lnTo>
                  <a:lnTo>
                    <a:pt x="22140" y="1714"/>
                  </a:lnTo>
                  <a:lnTo>
                    <a:pt x="22461" y="1898"/>
                  </a:lnTo>
                  <a:close/>
                  <a:moveTo>
                    <a:pt x="21495" y="11881"/>
                  </a:moveTo>
                  <a:lnTo>
                    <a:pt x="21495" y="11881"/>
                  </a:lnTo>
                  <a:lnTo>
                    <a:pt x="21495" y="11881"/>
                  </a:lnTo>
                  <a:lnTo>
                    <a:pt x="21457" y="11903"/>
                  </a:lnTo>
                  <a:lnTo>
                    <a:pt x="21173" y="12063"/>
                  </a:lnTo>
                  <a:lnTo>
                    <a:pt x="21173" y="11702"/>
                  </a:lnTo>
                  <a:lnTo>
                    <a:pt x="21495" y="11517"/>
                  </a:lnTo>
                  <a:lnTo>
                    <a:pt x="21814" y="11702"/>
                  </a:lnTo>
                  <a:lnTo>
                    <a:pt x="21814" y="12063"/>
                  </a:lnTo>
                  <a:lnTo>
                    <a:pt x="21495" y="11881"/>
                  </a:lnTo>
                  <a:close/>
                  <a:moveTo>
                    <a:pt x="21814" y="12077"/>
                  </a:moveTo>
                  <a:lnTo>
                    <a:pt x="21814" y="12446"/>
                  </a:lnTo>
                  <a:lnTo>
                    <a:pt x="21592" y="12576"/>
                  </a:lnTo>
                  <a:lnTo>
                    <a:pt x="21495" y="12633"/>
                  </a:lnTo>
                  <a:lnTo>
                    <a:pt x="21495" y="12630"/>
                  </a:lnTo>
                  <a:lnTo>
                    <a:pt x="21495" y="12633"/>
                  </a:lnTo>
                  <a:lnTo>
                    <a:pt x="21173" y="12446"/>
                  </a:lnTo>
                  <a:lnTo>
                    <a:pt x="21173" y="12077"/>
                  </a:lnTo>
                  <a:lnTo>
                    <a:pt x="21332" y="11988"/>
                  </a:lnTo>
                  <a:lnTo>
                    <a:pt x="21495" y="11893"/>
                  </a:lnTo>
                  <a:lnTo>
                    <a:pt x="21814" y="12077"/>
                  </a:lnTo>
                  <a:close/>
                  <a:moveTo>
                    <a:pt x="17580" y="11881"/>
                  </a:moveTo>
                  <a:lnTo>
                    <a:pt x="17580" y="11881"/>
                  </a:lnTo>
                  <a:lnTo>
                    <a:pt x="17580" y="11881"/>
                  </a:lnTo>
                  <a:lnTo>
                    <a:pt x="17544" y="11903"/>
                  </a:lnTo>
                  <a:lnTo>
                    <a:pt x="17258" y="12063"/>
                  </a:lnTo>
                  <a:lnTo>
                    <a:pt x="17258" y="11702"/>
                  </a:lnTo>
                  <a:lnTo>
                    <a:pt x="17580" y="11517"/>
                  </a:lnTo>
                  <a:lnTo>
                    <a:pt x="17899" y="11702"/>
                  </a:lnTo>
                  <a:lnTo>
                    <a:pt x="17899" y="12063"/>
                  </a:lnTo>
                  <a:lnTo>
                    <a:pt x="17580" y="11881"/>
                  </a:lnTo>
                  <a:close/>
                  <a:moveTo>
                    <a:pt x="17899" y="12077"/>
                  </a:moveTo>
                  <a:lnTo>
                    <a:pt x="17899" y="12446"/>
                  </a:lnTo>
                  <a:lnTo>
                    <a:pt x="17679" y="12576"/>
                  </a:lnTo>
                  <a:lnTo>
                    <a:pt x="17580" y="12633"/>
                  </a:lnTo>
                  <a:lnTo>
                    <a:pt x="17580" y="12630"/>
                  </a:lnTo>
                  <a:lnTo>
                    <a:pt x="17580" y="12633"/>
                  </a:lnTo>
                  <a:lnTo>
                    <a:pt x="17258" y="12446"/>
                  </a:lnTo>
                  <a:lnTo>
                    <a:pt x="17258" y="12077"/>
                  </a:lnTo>
                  <a:lnTo>
                    <a:pt x="17416" y="11988"/>
                  </a:lnTo>
                  <a:lnTo>
                    <a:pt x="17580" y="11893"/>
                  </a:lnTo>
                  <a:lnTo>
                    <a:pt x="17899" y="12077"/>
                  </a:lnTo>
                  <a:close/>
                  <a:moveTo>
                    <a:pt x="945" y="11314"/>
                  </a:moveTo>
                  <a:lnTo>
                    <a:pt x="945" y="11314"/>
                  </a:lnTo>
                  <a:lnTo>
                    <a:pt x="943" y="11314"/>
                  </a:lnTo>
                  <a:lnTo>
                    <a:pt x="747" y="11427"/>
                  </a:lnTo>
                  <a:lnTo>
                    <a:pt x="624" y="11498"/>
                  </a:lnTo>
                  <a:lnTo>
                    <a:pt x="624" y="11132"/>
                  </a:lnTo>
                  <a:lnTo>
                    <a:pt x="945" y="10950"/>
                  </a:lnTo>
                  <a:lnTo>
                    <a:pt x="1259" y="11132"/>
                  </a:lnTo>
                  <a:lnTo>
                    <a:pt x="1259" y="11496"/>
                  </a:lnTo>
                  <a:lnTo>
                    <a:pt x="945" y="11314"/>
                  </a:lnTo>
                  <a:close/>
                  <a:moveTo>
                    <a:pt x="1259" y="11513"/>
                  </a:moveTo>
                  <a:lnTo>
                    <a:pt x="1259" y="11879"/>
                  </a:lnTo>
                  <a:lnTo>
                    <a:pt x="943" y="12063"/>
                  </a:lnTo>
                  <a:lnTo>
                    <a:pt x="624" y="11879"/>
                  </a:lnTo>
                  <a:lnTo>
                    <a:pt x="624" y="11515"/>
                  </a:lnTo>
                  <a:lnTo>
                    <a:pt x="839" y="11390"/>
                  </a:lnTo>
                  <a:lnTo>
                    <a:pt x="945" y="11331"/>
                  </a:lnTo>
                  <a:lnTo>
                    <a:pt x="1070" y="11404"/>
                  </a:lnTo>
                  <a:lnTo>
                    <a:pt x="1148" y="11449"/>
                  </a:lnTo>
                  <a:lnTo>
                    <a:pt x="1259" y="11513"/>
                  </a:lnTo>
                  <a:close/>
                  <a:moveTo>
                    <a:pt x="1016" y="1948"/>
                  </a:moveTo>
                  <a:lnTo>
                    <a:pt x="1259" y="2092"/>
                  </a:lnTo>
                  <a:lnTo>
                    <a:pt x="1259" y="2451"/>
                  </a:lnTo>
                  <a:lnTo>
                    <a:pt x="945" y="2267"/>
                  </a:lnTo>
                  <a:lnTo>
                    <a:pt x="945" y="2267"/>
                  </a:lnTo>
                  <a:lnTo>
                    <a:pt x="943" y="2267"/>
                  </a:lnTo>
                  <a:lnTo>
                    <a:pt x="624" y="2451"/>
                  </a:lnTo>
                  <a:lnTo>
                    <a:pt x="624" y="2092"/>
                  </a:lnTo>
                  <a:lnTo>
                    <a:pt x="943" y="1905"/>
                  </a:lnTo>
                  <a:lnTo>
                    <a:pt x="1016" y="1948"/>
                  </a:lnTo>
                  <a:close/>
                  <a:moveTo>
                    <a:pt x="624" y="1704"/>
                  </a:moveTo>
                  <a:lnTo>
                    <a:pt x="624" y="1338"/>
                  </a:lnTo>
                  <a:lnTo>
                    <a:pt x="624" y="1338"/>
                  </a:lnTo>
                  <a:lnTo>
                    <a:pt x="945" y="1154"/>
                  </a:lnTo>
                  <a:lnTo>
                    <a:pt x="1122" y="1258"/>
                  </a:lnTo>
                  <a:lnTo>
                    <a:pt x="1259" y="1338"/>
                  </a:lnTo>
                  <a:lnTo>
                    <a:pt x="1259" y="1704"/>
                  </a:lnTo>
                  <a:lnTo>
                    <a:pt x="943" y="1889"/>
                  </a:lnTo>
                  <a:lnTo>
                    <a:pt x="624" y="1704"/>
                  </a:lnTo>
                  <a:close/>
                  <a:moveTo>
                    <a:pt x="1909" y="3593"/>
                  </a:moveTo>
                  <a:lnTo>
                    <a:pt x="1595" y="3775"/>
                  </a:lnTo>
                  <a:lnTo>
                    <a:pt x="1274" y="3590"/>
                  </a:lnTo>
                  <a:lnTo>
                    <a:pt x="1274" y="3224"/>
                  </a:lnTo>
                  <a:lnTo>
                    <a:pt x="1545" y="3066"/>
                  </a:lnTo>
                  <a:lnTo>
                    <a:pt x="1593" y="3040"/>
                  </a:lnTo>
                  <a:lnTo>
                    <a:pt x="1593" y="3408"/>
                  </a:lnTo>
                  <a:lnTo>
                    <a:pt x="1593" y="3411"/>
                  </a:lnTo>
                  <a:lnTo>
                    <a:pt x="1909" y="3593"/>
                  </a:lnTo>
                  <a:close/>
                  <a:moveTo>
                    <a:pt x="1680" y="2990"/>
                  </a:moveTo>
                  <a:lnTo>
                    <a:pt x="1921" y="2851"/>
                  </a:lnTo>
                  <a:lnTo>
                    <a:pt x="1956" y="2870"/>
                  </a:lnTo>
                  <a:lnTo>
                    <a:pt x="2242" y="3035"/>
                  </a:lnTo>
                  <a:lnTo>
                    <a:pt x="2242" y="3401"/>
                  </a:lnTo>
                  <a:lnTo>
                    <a:pt x="2138" y="3460"/>
                  </a:lnTo>
                  <a:lnTo>
                    <a:pt x="1921" y="3583"/>
                  </a:lnTo>
                  <a:lnTo>
                    <a:pt x="1789" y="3508"/>
                  </a:lnTo>
                  <a:lnTo>
                    <a:pt x="1604" y="3401"/>
                  </a:lnTo>
                  <a:lnTo>
                    <a:pt x="1604" y="3033"/>
                  </a:lnTo>
                  <a:lnTo>
                    <a:pt x="1680" y="2990"/>
                  </a:lnTo>
                  <a:close/>
                  <a:moveTo>
                    <a:pt x="1604" y="3016"/>
                  </a:moveTo>
                  <a:lnTo>
                    <a:pt x="1604" y="2652"/>
                  </a:lnTo>
                  <a:lnTo>
                    <a:pt x="1923" y="2470"/>
                  </a:lnTo>
                  <a:lnTo>
                    <a:pt x="2240" y="2655"/>
                  </a:lnTo>
                  <a:lnTo>
                    <a:pt x="2240" y="3019"/>
                  </a:lnTo>
                  <a:lnTo>
                    <a:pt x="1921" y="2837"/>
                  </a:lnTo>
                  <a:lnTo>
                    <a:pt x="1921" y="2837"/>
                  </a:lnTo>
                  <a:lnTo>
                    <a:pt x="1921" y="2837"/>
                  </a:lnTo>
                  <a:lnTo>
                    <a:pt x="1604" y="3016"/>
                  </a:lnTo>
                  <a:close/>
                  <a:moveTo>
                    <a:pt x="2887" y="3028"/>
                  </a:moveTo>
                  <a:lnTo>
                    <a:pt x="2734" y="3118"/>
                  </a:lnTo>
                  <a:lnTo>
                    <a:pt x="2573" y="3210"/>
                  </a:lnTo>
                  <a:lnTo>
                    <a:pt x="2254" y="3028"/>
                  </a:lnTo>
                  <a:lnTo>
                    <a:pt x="2254" y="2657"/>
                  </a:lnTo>
                  <a:lnTo>
                    <a:pt x="2415" y="2565"/>
                  </a:lnTo>
                  <a:lnTo>
                    <a:pt x="2568" y="2475"/>
                  </a:lnTo>
                  <a:lnTo>
                    <a:pt x="2568" y="2844"/>
                  </a:lnTo>
                  <a:lnTo>
                    <a:pt x="2568" y="2844"/>
                  </a:lnTo>
                  <a:lnTo>
                    <a:pt x="2887" y="3028"/>
                  </a:lnTo>
                  <a:close/>
                  <a:moveTo>
                    <a:pt x="3866" y="3593"/>
                  </a:moveTo>
                  <a:lnTo>
                    <a:pt x="3818" y="3621"/>
                  </a:lnTo>
                  <a:lnTo>
                    <a:pt x="3549" y="3775"/>
                  </a:lnTo>
                  <a:lnTo>
                    <a:pt x="3450" y="3716"/>
                  </a:lnTo>
                  <a:lnTo>
                    <a:pt x="3393" y="3683"/>
                  </a:lnTo>
                  <a:lnTo>
                    <a:pt x="3235" y="3590"/>
                  </a:lnTo>
                  <a:lnTo>
                    <a:pt x="3235" y="3224"/>
                  </a:lnTo>
                  <a:lnTo>
                    <a:pt x="3547" y="3042"/>
                  </a:lnTo>
                  <a:lnTo>
                    <a:pt x="3547" y="3408"/>
                  </a:lnTo>
                  <a:lnTo>
                    <a:pt x="3547" y="3411"/>
                  </a:lnTo>
                  <a:lnTo>
                    <a:pt x="3866" y="3593"/>
                  </a:lnTo>
                  <a:close/>
                  <a:moveTo>
                    <a:pt x="3880" y="2470"/>
                  </a:moveTo>
                  <a:lnTo>
                    <a:pt x="4196" y="2655"/>
                  </a:lnTo>
                  <a:lnTo>
                    <a:pt x="4196" y="3019"/>
                  </a:lnTo>
                  <a:lnTo>
                    <a:pt x="3998" y="2903"/>
                  </a:lnTo>
                  <a:lnTo>
                    <a:pt x="3880" y="2837"/>
                  </a:lnTo>
                  <a:lnTo>
                    <a:pt x="3880" y="2837"/>
                  </a:lnTo>
                  <a:lnTo>
                    <a:pt x="3880" y="2837"/>
                  </a:lnTo>
                  <a:lnTo>
                    <a:pt x="3748" y="2912"/>
                  </a:lnTo>
                  <a:lnTo>
                    <a:pt x="3558" y="3021"/>
                  </a:lnTo>
                  <a:lnTo>
                    <a:pt x="3558" y="2655"/>
                  </a:lnTo>
                  <a:lnTo>
                    <a:pt x="3880" y="2470"/>
                  </a:lnTo>
                  <a:close/>
                  <a:moveTo>
                    <a:pt x="3880" y="2456"/>
                  </a:moveTo>
                  <a:lnTo>
                    <a:pt x="3558" y="2272"/>
                  </a:lnTo>
                  <a:lnTo>
                    <a:pt x="3558" y="1903"/>
                  </a:lnTo>
                  <a:lnTo>
                    <a:pt x="3880" y="1719"/>
                  </a:lnTo>
                  <a:lnTo>
                    <a:pt x="3967" y="1768"/>
                  </a:lnTo>
                  <a:lnTo>
                    <a:pt x="4071" y="1830"/>
                  </a:lnTo>
                  <a:lnTo>
                    <a:pt x="4196" y="1903"/>
                  </a:lnTo>
                  <a:lnTo>
                    <a:pt x="4196" y="1903"/>
                  </a:lnTo>
                  <a:lnTo>
                    <a:pt x="4196" y="2272"/>
                  </a:lnTo>
                  <a:lnTo>
                    <a:pt x="3880" y="2456"/>
                  </a:lnTo>
                  <a:close/>
                  <a:moveTo>
                    <a:pt x="4577" y="2872"/>
                  </a:moveTo>
                  <a:lnTo>
                    <a:pt x="4844" y="3028"/>
                  </a:lnTo>
                  <a:lnTo>
                    <a:pt x="4610" y="3165"/>
                  </a:lnTo>
                  <a:lnTo>
                    <a:pt x="4532" y="3210"/>
                  </a:lnTo>
                  <a:lnTo>
                    <a:pt x="4338" y="3099"/>
                  </a:lnTo>
                  <a:lnTo>
                    <a:pt x="4213" y="3026"/>
                  </a:lnTo>
                  <a:lnTo>
                    <a:pt x="4213" y="2657"/>
                  </a:lnTo>
                  <a:lnTo>
                    <a:pt x="4397" y="2551"/>
                  </a:lnTo>
                  <a:lnTo>
                    <a:pt x="4527" y="2475"/>
                  </a:lnTo>
                  <a:lnTo>
                    <a:pt x="4527" y="2844"/>
                  </a:lnTo>
                  <a:lnTo>
                    <a:pt x="4527" y="2844"/>
                  </a:lnTo>
                  <a:lnTo>
                    <a:pt x="4577" y="2872"/>
                  </a:lnTo>
                  <a:close/>
                  <a:moveTo>
                    <a:pt x="5822" y="3593"/>
                  </a:moveTo>
                  <a:lnTo>
                    <a:pt x="5671" y="3680"/>
                  </a:lnTo>
                  <a:lnTo>
                    <a:pt x="5505" y="3775"/>
                  </a:lnTo>
                  <a:lnTo>
                    <a:pt x="5189" y="3590"/>
                  </a:lnTo>
                  <a:lnTo>
                    <a:pt x="5189" y="3224"/>
                  </a:lnTo>
                  <a:lnTo>
                    <a:pt x="5503" y="3042"/>
                  </a:lnTo>
                  <a:lnTo>
                    <a:pt x="5503" y="3408"/>
                  </a:lnTo>
                  <a:lnTo>
                    <a:pt x="5503" y="3411"/>
                  </a:lnTo>
                  <a:lnTo>
                    <a:pt x="5822" y="3593"/>
                  </a:lnTo>
                  <a:close/>
                  <a:moveTo>
                    <a:pt x="5836" y="2851"/>
                  </a:moveTo>
                  <a:lnTo>
                    <a:pt x="6155" y="3035"/>
                  </a:lnTo>
                  <a:lnTo>
                    <a:pt x="6155" y="3401"/>
                  </a:lnTo>
                  <a:lnTo>
                    <a:pt x="6070" y="3451"/>
                  </a:lnTo>
                  <a:lnTo>
                    <a:pt x="5846" y="3579"/>
                  </a:lnTo>
                  <a:lnTo>
                    <a:pt x="5836" y="3583"/>
                  </a:lnTo>
                  <a:lnTo>
                    <a:pt x="5827" y="3579"/>
                  </a:lnTo>
                  <a:lnTo>
                    <a:pt x="5609" y="3456"/>
                  </a:lnTo>
                  <a:lnTo>
                    <a:pt x="5515" y="3401"/>
                  </a:lnTo>
                  <a:lnTo>
                    <a:pt x="5515" y="3035"/>
                  </a:lnTo>
                  <a:lnTo>
                    <a:pt x="5836" y="2851"/>
                  </a:lnTo>
                  <a:close/>
                  <a:moveTo>
                    <a:pt x="5515" y="3021"/>
                  </a:moveTo>
                  <a:lnTo>
                    <a:pt x="5515" y="2657"/>
                  </a:lnTo>
                  <a:lnTo>
                    <a:pt x="5836" y="2473"/>
                  </a:lnTo>
                  <a:lnTo>
                    <a:pt x="6155" y="2655"/>
                  </a:lnTo>
                  <a:lnTo>
                    <a:pt x="6155" y="3019"/>
                  </a:lnTo>
                  <a:lnTo>
                    <a:pt x="6089" y="2981"/>
                  </a:lnTo>
                  <a:lnTo>
                    <a:pt x="5836" y="2837"/>
                  </a:lnTo>
                  <a:lnTo>
                    <a:pt x="5836" y="2837"/>
                  </a:lnTo>
                  <a:lnTo>
                    <a:pt x="5836" y="2837"/>
                  </a:lnTo>
                  <a:lnTo>
                    <a:pt x="5706" y="2910"/>
                  </a:lnTo>
                  <a:lnTo>
                    <a:pt x="5515" y="3021"/>
                  </a:lnTo>
                  <a:close/>
                  <a:moveTo>
                    <a:pt x="6803" y="3028"/>
                  </a:moveTo>
                  <a:lnTo>
                    <a:pt x="6649" y="3118"/>
                  </a:lnTo>
                  <a:lnTo>
                    <a:pt x="6488" y="3210"/>
                  </a:lnTo>
                  <a:lnTo>
                    <a:pt x="6169" y="3028"/>
                  </a:lnTo>
                  <a:lnTo>
                    <a:pt x="6169" y="2655"/>
                  </a:lnTo>
                  <a:lnTo>
                    <a:pt x="6245" y="2612"/>
                  </a:lnTo>
                  <a:lnTo>
                    <a:pt x="6484" y="2475"/>
                  </a:lnTo>
                  <a:lnTo>
                    <a:pt x="6484" y="2844"/>
                  </a:lnTo>
                  <a:lnTo>
                    <a:pt x="6484" y="2844"/>
                  </a:lnTo>
                  <a:lnTo>
                    <a:pt x="6803" y="3028"/>
                  </a:lnTo>
                  <a:close/>
                  <a:moveTo>
                    <a:pt x="7781" y="3593"/>
                  </a:moveTo>
                  <a:lnTo>
                    <a:pt x="7734" y="3621"/>
                  </a:lnTo>
                  <a:lnTo>
                    <a:pt x="7464" y="3775"/>
                  </a:lnTo>
                  <a:lnTo>
                    <a:pt x="7363" y="3716"/>
                  </a:lnTo>
                  <a:lnTo>
                    <a:pt x="7148" y="3590"/>
                  </a:lnTo>
                  <a:lnTo>
                    <a:pt x="7148" y="3224"/>
                  </a:lnTo>
                  <a:lnTo>
                    <a:pt x="7462" y="3042"/>
                  </a:lnTo>
                  <a:lnTo>
                    <a:pt x="7462" y="3408"/>
                  </a:lnTo>
                  <a:lnTo>
                    <a:pt x="7462" y="3411"/>
                  </a:lnTo>
                  <a:lnTo>
                    <a:pt x="7781" y="3593"/>
                  </a:lnTo>
                  <a:close/>
                  <a:moveTo>
                    <a:pt x="7795" y="2851"/>
                  </a:moveTo>
                  <a:lnTo>
                    <a:pt x="8109" y="3033"/>
                  </a:lnTo>
                  <a:lnTo>
                    <a:pt x="8109" y="3033"/>
                  </a:lnTo>
                  <a:lnTo>
                    <a:pt x="8112" y="3035"/>
                  </a:lnTo>
                  <a:lnTo>
                    <a:pt x="8112" y="3401"/>
                  </a:lnTo>
                  <a:lnTo>
                    <a:pt x="7939" y="3501"/>
                  </a:lnTo>
                  <a:lnTo>
                    <a:pt x="7795" y="3583"/>
                  </a:lnTo>
                  <a:lnTo>
                    <a:pt x="7568" y="3456"/>
                  </a:lnTo>
                  <a:lnTo>
                    <a:pt x="7474" y="3401"/>
                  </a:lnTo>
                  <a:lnTo>
                    <a:pt x="7474" y="3035"/>
                  </a:lnTo>
                  <a:lnTo>
                    <a:pt x="7795" y="2851"/>
                  </a:lnTo>
                  <a:close/>
                  <a:moveTo>
                    <a:pt x="7474" y="3021"/>
                  </a:moveTo>
                  <a:lnTo>
                    <a:pt x="7474" y="2655"/>
                  </a:lnTo>
                  <a:lnTo>
                    <a:pt x="7793" y="2470"/>
                  </a:lnTo>
                  <a:lnTo>
                    <a:pt x="8109" y="2652"/>
                  </a:lnTo>
                  <a:lnTo>
                    <a:pt x="8109" y="3016"/>
                  </a:lnTo>
                  <a:lnTo>
                    <a:pt x="7911" y="2903"/>
                  </a:lnTo>
                  <a:lnTo>
                    <a:pt x="7795" y="2837"/>
                  </a:lnTo>
                  <a:lnTo>
                    <a:pt x="7795" y="2837"/>
                  </a:lnTo>
                  <a:lnTo>
                    <a:pt x="7795" y="2837"/>
                  </a:lnTo>
                  <a:lnTo>
                    <a:pt x="7660" y="2912"/>
                  </a:lnTo>
                  <a:lnTo>
                    <a:pt x="7474" y="3021"/>
                  </a:lnTo>
                  <a:close/>
                  <a:moveTo>
                    <a:pt x="8572" y="2919"/>
                  </a:moveTo>
                  <a:lnTo>
                    <a:pt x="8759" y="3028"/>
                  </a:lnTo>
                  <a:lnTo>
                    <a:pt x="8759" y="3028"/>
                  </a:lnTo>
                  <a:lnTo>
                    <a:pt x="8759" y="3028"/>
                  </a:lnTo>
                  <a:lnTo>
                    <a:pt x="8757" y="3028"/>
                  </a:lnTo>
                  <a:lnTo>
                    <a:pt x="8587" y="3127"/>
                  </a:lnTo>
                  <a:lnTo>
                    <a:pt x="8445" y="3210"/>
                  </a:lnTo>
                  <a:lnTo>
                    <a:pt x="8126" y="3026"/>
                  </a:lnTo>
                  <a:lnTo>
                    <a:pt x="8126" y="2666"/>
                  </a:lnTo>
                  <a:lnTo>
                    <a:pt x="8126" y="2657"/>
                  </a:lnTo>
                  <a:lnTo>
                    <a:pt x="8442" y="2475"/>
                  </a:lnTo>
                  <a:lnTo>
                    <a:pt x="8442" y="2837"/>
                  </a:lnTo>
                  <a:lnTo>
                    <a:pt x="8442" y="2844"/>
                  </a:lnTo>
                  <a:lnTo>
                    <a:pt x="8442" y="2844"/>
                  </a:lnTo>
                  <a:lnTo>
                    <a:pt x="8442" y="2844"/>
                  </a:lnTo>
                  <a:lnTo>
                    <a:pt x="8572" y="2919"/>
                  </a:lnTo>
                  <a:close/>
                  <a:moveTo>
                    <a:pt x="9492" y="3453"/>
                  </a:moveTo>
                  <a:lnTo>
                    <a:pt x="9737" y="3593"/>
                  </a:lnTo>
                  <a:lnTo>
                    <a:pt x="9737" y="3595"/>
                  </a:lnTo>
                  <a:lnTo>
                    <a:pt x="9737" y="3595"/>
                  </a:lnTo>
                  <a:lnTo>
                    <a:pt x="9737" y="3595"/>
                  </a:lnTo>
                  <a:lnTo>
                    <a:pt x="9421" y="3775"/>
                  </a:lnTo>
                  <a:lnTo>
                    <a:pt x="9104" y="3590"/>
                  </a:lnTo>
                  <a:lnTo>
                    <a:pt x="9104" y="3224"/>
                  </a:lnTo>
                  <a:lnTo>
                    <a:pt x="9418" y="3042"/>
                  </a:lnTo>
                  <a:lnTo>
                    <a:pt x="9418" y="3401"/>
                  </a:lnTo>
                  <a:lnTo>
                    <a:pt x="9418" y="3408"/>
                  </a:lnTo>
                  <a:lnTo>
                    <a:pt x="9418" y="3411"/>
                  </a:lnTo>
                  <a:lnTo>
                    <a:pt x="9418" y="3411"/>
                  </a:lnTo>
                  <a:lnTo>
                    <a:pt x="9492" y="3453"/>
                  </a:lnTo>
                  <a:close/>
                  <a:moveTo>
                    <a:pt x="9751" y="2473"/>
                  </a:moveTo>
                  <a:lnTo>
                    <a:pt x="10070" y="2657"/>
                  </a:lnTo>
                  <a:lnTo>
                    <a:pt x="10070" y="3019"/>
                  </a:lnTo>
                  <a:lnTo>
                    <a:pt x="10004" y="2981"/>
                  </a:lnTo>
                  <a:lnTo>
                    <a:pt x="9751" y="2837"/>
                  </a:lnTo>
                  <a:lnTo>
                    <a:pt x="9751" y="2837"/>
                  </a:lnTo>
                  <a:lnTo>
                    <a:pt x="9751" y="2837"/>
                  </a:lnTo>
                  <a:lnTo>
                    <a:pt x="9622" y="2910"/>
                  </a:lnTo>
                  <a:lnTo>
                    <a:pt x="9430" y="3021"/>
                  </a:lnTo>
                  <a:lnTo>
                    <a:pt x="9430" y="2657"/>
                  </a:lnTo>
                  <a:lnTo>
                    <a:pt x="9751" y="2473"/>
                  </a:lnTo>
                  <a:close/>
                  <a:moveTo>
                    <a:pt x="9751" y="2456"/>
                  </a:moveTo>
                  <a:lnTo>
                    <a:pt x="9430" y="2272"/>
                  </a:lnTo>
                  <a:lnTo>
                    <a:pt x="9430" y="1903"/>
                  </a:lnTo>
                  <a:lnTo>
                    <a:pt x="9751" y="1719"/>
                  </a:lnTo>
                  <a:lnTo>
                    <a:pt x="10070" y="1903"/>
                  </a:lnTo>
                  <a:lnTo>
                    <a:pt x="10070" y="2272"/>
                  </a:lnTo>
                  <a:lnTo>
                    <a:pt x="9751" y="2456"/>
                  </a:lnTo>
                  <a:close/>
                  <a:moveTo>
                    <a:pt x="10718" y="3028"/>
                  </a:moveTo>
                  <a:lnTo>
                    <a:pt x="10404" y="3210"/>
                  </a:lnTo>
                  <a:lnTo>
                    <a:pt x="10085" y="3026"/>
                  </a:lnTo>
                  <a:lnTo>
                    <a:pt x="10085" y="2657"/>
                  </a:lnTo>
                  <a:lnTo>
                    <a:pt x="10397" y="2475"/>
                  </a:lnTo>
                  <a:lnTo>
                    <a:pt x="10397" y="2844"/>
                  </a:lnTo>
                  <a:lnTo>
                    <a:pt x="10397" y="2844"/>
                  </a:lnTo>
                  <a:lnTo>
                    <a:pt x="10718" y="3028"/>
                  </a:lnTo>
                  <a:close/>
                  <a:moveTo>
                    <a:pt x="11696" y="3593"/>
                  </a:moveTo>
                  <a:lnTo>
                    <a:pt x="11379" y="3775"/>
                  </a:lnTo>
                  <a:lnTo>
                    <a:pt x="11221" y="3683"/>
                  </a:lnTo>
                  <a:lnTo>
                    <a:pt x="11060" y="3590"/>
                  </a:lnTo>
                  <a:lnTo>
                    <a:pt x="11060" y="3224"/>
                  </a:lnTo>
                  <a:lnTo>
                    <a:pt x="11377" y="3040"/>
                  </a:lnTo>
                  <a:lnTo>
                    <a:pt x="11377" y="3408"/>
                  </a:lnTo>
                  <a:lnTo>
                    <a:pt x="11377" y="3411"/>
                  </a:lnTo>
                  <a:lnTo>
                    <a:pt x="11696" y="3593"/>
                  </a:lnTo>
                  <a:close/>
                  <a:moveTo>
                    <a:pt x="11706" y="2851"/>
                  </a:moveTo>
                  <a:lnTo>
                    <a:pt x="12027" y="3035"/>
                  </a:lnTo>
                  <a:lnTo>
                    <a:pt x="12027" y="3401"/>
                  </a:lnTo>
                  <a:lnTo>
                    <a:pt x="11916" y="3465"/>
                  </a:lnTo>
                  <a:lnTo>
                    <a:pt x="11706" y="3586"/>
                  </a:lnTo>
                  <a:lnTo>
                    <a:pt x="11599" y="3524"/>
                  </a:lnTo>
                  <a:lnTo>
                    <a:pt x="11389" y="3401"/>
                  </a:lnTo>
                  <a:lnTo>
                    <a:pt x="11389" y="3035"/>
                  </a:lnTo>
                  <a:lnTo>
                    <a:pt x="11706" y="2851"/>
                  </a:lnTo>
                  <a:close/>
                  <a:moveTo>
                    <a:pt x="11389" y="3019"/>
                  </a:moveTo>
                  <a:lnTo>
                    <a:pt x="11389" y="2655"/>
                  </a:lnTo>
                  <a:lnTo>
                    <a:pt x="11708" y="2470"/>
                  </a:lnTo>
                  <a:lnTo>
                    <a:pt x="12025" y="2652"/>
                  </a:lnTo>
                  <a:lnTo>
                    <a:pt x="12025" y="3019"/>
                  </a:lnTo>
                  <a:lnTo>
                    <a:pt x="11706" y="2837"/>
                  </a:lnTo>
                  <a:lnTo>
                    <a:pt x="11706" y="2837"/>
                  </a:lnTo>
                  <a:lnTo>
                    <a:pt x="11706" y="2837"/>
                  </a:lnTo>
                  <a:lnTo>
                    <a:pt x="11684" y="2848"/>
                  </a:lnTo>
                  <a:lnTo>
                    <a:pt x="11389" y="3019"/>
                  </a:lnTo>
                  <a:close/>
                  <a:moveTo>
                    <a:pt x="12405" y="2872"/>
                  </a:moveTo>
                  <a:lnTo>
                    <a:pt x="12672" y="3028"/>
                  </a:lnTo>
                  <a:lnTo>
                    <a:pt x="12502" y="3127"/>
                  </a:lnTo>
                  <a:lnTo>
                    <a:pt x="12358" y="3210"/>
                  </a:lnTo>
                  <a:lnTo>
                    <a:pt x="12039" y="3028"/>
                  </a:lnTo>
                  <a:lnTo>
                    <a:pt x="12039" y="2657"/>
                  </a:lnTo>
                  <a:lnTo>
                    <a:pt x="12355" y="2473"/>
                  </a:lnTo>
                  <a:lnTo>
                    <a:pt x="12355" y="2844"/>
                  </a:lnTo>
                  <a:lnTo>
                    <a:pt x="12355" y="2844"/>
                  </a:lnTo>
                  <a:lnTo>
                    <a:pt x="12405" y="2872"/>
                  </a:lnTo>
                  <a:close/>
                  <a:moveTo>
                    <a:pt x="13653" y="3593"/>
                  </a:moveTo>
                  <a:lnTo>
                    <a:pt x="13336" y="3775"/>
                  </a:lnTo>
                  <a:lnTo>
                    <a:pt x="13019" y="3590"/>
                  </a:lnTo>
                  <a:lnTo>
                    <a:pt x="13019" y="3224"/>
                  </a:lnTo>
                  <a:lnTo>
                    <a:pt x="13334" y="3042"/>
                  </a:lnTo>
                  <a:lnTo>
                    <a:pt x="13334" y="3408"/>
                  </a:lnTo>
                  <a:lnTo>
                    <a:pt x="13334" y="3411"/>
                  </a:lnTo>
                  <a:lnTo>
                    <a:pt x="13653" y="3593"/>
                  </a:lnTo>
                  <a:close/>
                  <a:moveTo>
                    <a:pt x="13664" y="2473"/>
                  </a:moveTo>
                  <a:lnTo>
                    <a:pt x="13986" y="2657"/>
                  </a:lnTo>
                  <a:lnTo>
                    <a:pt x="13986" y="3019"/>
                  </a:lnTo>
                  <a:lnTo>
                    <a:pt x="13920" y="2981"/>
                  </a:lnTo>
                  <a:lnTo>
                    <a:pt x="13667" y="2837"/>
                  </a:lnTo>
                  <a:lnTo>
                    <a:pt x="13664" y="2837"/>
                  </a:lnTo>
                  <a:lnTo>
                    <a:pt x="13664" y="2837"/>
                  </a:lnTo>
                  <a:lnTo>
                    <a:pt x="13537" y="2910"/>
                  </a:lnTo>
                  <a:lnTo>
                    <a:pt x="13345" y="3021"/>
                  </a:lnTo>
                  <a:lnTo>
                    <a:pt x="13345" y="2657"/>
                  </a:lnTo>
                  <a:lnTo>
                    <a:pt x="13664" y="2473"/>
                  </a:lnTo>
                  <a:close/>
                  <a:moveTo>
                    <a:pt x="13664" y="2456"/>
                  </a:moveTo>
                  <a:lnTo>
                    <a:pt x="13345" y="2272"/>
                  </a:lnTo>
                  <a:lnTo>
                    <a:pt x="13345" y="1903"/>
                  </a:lnTo>
                  <a:lnTo>
                    <a:pt x="13664" y="1719"/>
                  </a:lnTo>
                  <a:lnTo>
                    <a:pt x="13986" y="1903"/>
                  </a:lnTo>
                  <a:lnTo>
                    <a:pt x="13986" y="2272"/>
                  </a:lnTo>
                  <a:lnTo>
                    <a:pt x="13664" y="2456"/>
                  </a:lnTo>
                  <a:close/>
                  <a:moveTo>
                    <a:pt x="14633" y="3028"/>
                  </a:moveTo>
                  <a:lnTo>
                    <a:pt x="14487" y="3113"/>
                  </a:lnTo>
                  <a:lnTo>
                    <a:pt x="14316" y="3210"/>
                  </a:lnTo>
                  <a:lnTo>
                    <a:pt x="14191" y="3139"/>
                  </a:lnTo>
                  <a:lnTo>
                    <a:pt x="14000" y="3026"/>
                  </a:lnTo>
                  <a:lnTo>
                    <a:pt x="14000" y="2657"/>
                  </a:lnTo>
                  <a:lnTo>
                    <a:pt x="14312" y="2475"/>
                  </a:lnTo>
                  <a:lnTo>
                    <a:pt x="14312" y="2844"/>
                  </a:lnTo>
                  <a:lnTo>
                    <a:pt x="14312" y="2844"/>
                  </a:lnTo>
                  <a:lnTo>
                    <a:pt x="14633" y="3028"/>
                  </a:lnTo>
                  <a:close/>
                  <a:moveTo>
                    <a:pt x="15611" y="3593"/>
                  </a:moveTo>
                  <a:lnTo>
                    <a:pt x="15588" y="3607"/>
                  </a:lnTo>
                  <a:lnTo>
                    <a:pt x="15292" y="3775"/>
                  </a:lnTo>
                  <a:lnTo>
                    <a:pt x="15233" y="3739"/>
                  </a:lnTo>
                  <a:lnTo>
                    <a:pt x="14978" y="3590"/>
                  </a:lnTo>
                  <a:lnTo>
                    <a:pt x="14978" y="3224"/>
                  </a:lnTo>
                  <a:lnTo>
                    <a:pt x="15292" y="3042"/>
                  </a:lnTo>
                  <a:lnTo>
                    <a:pt x="15292" y="3408"/>
                  </a:lnTo>
                  <a:lnTo>
                    <a:pt x="15292" y="3411"/>
                  </a:lnTo>
                  <a:lnTo>
                    <a:pt x="15611" y="3593"/>
                  </a:lnTo>
                  <a:close/>
                  <a:moveTo>
                    <a:pt x="15623" y="2473"/>
                  </a:moveTo>
                  <a:lnTo>
                    <a:pt x="15940" y="2655"/>
                  </a:lnTo>
                  <a:lnTo>
                    <a:pt x="15940" y="3019"/>
                  </a:lnTo>
                  <a:lnTo>
                    <a:pt x="15777" y="2924"/>
                  </a:lnTo>
                  <a:lnTo>
                    <a:pt x="15623" y="2837"/>
                  </a:lnTo>
                  <a:lnTo>
                    <a:pt x="15623" y="2837"/>
                  </a:lnTo>
                  <a:lnTo>
                    <a:pt x="15623" y="2837"/>
                  </a:lnTo>
                  <a:lnTo>
                    <a:pt x="15434" y="2945"/>
                  </a:lnTo>
                  <a:lnTo>
                    <a:pt x="15304" y="3021"/>
                  </a:lnTo>
                  <a:lnTo>
                    <a:pt x="15304" y="2655"/>
                  </a:lnTo>
                  <a:lnTo>
                    <a:pt x="15623" y="2473"/>
                  </a:lnTo>
                  <a:close/>
                  <a:moveTo>
                    <a:pt x="15623" y="2456"/>
                  </a:moveTo>
                  <a:lnTo>
                    <a:pt x="15304" y="2272"/>
                  </a:lnTo>
                  <a:lnTo>
                    <a:pt x="15304" y="1903"/>
                  </a:lnTo>
                  <a:lnTo>
                    <a:pt x="15623" y="1719"/>
                  </a:lnTo>
                  <a:lnTo>
                    <a:pt x="15744" y="1787"/>
                  </a:lnTo>
                  <a:lnTo>
                    <a:pt x="15940" y="1903"/>
                  </a:lnTo>
                  <a:lnTo>
                    <a:pt x="15940" y="2272"/>
                  </a:lnTo>
                  <a:lnTo>
                    <a:pt x="15623" y="2456"/>
                  </a:lnTo>
                  <a:close/>
                  <a:moveTo>
                    <a:pt x="16320" y="2872"/>
                  </a:moveTo>
                  <a:lnTo>
                    <a:pt x="16587" y="3028"/>
                  </a:lnTo>
                  <a:lnTo>
                    <a:pt x="16311" y="3189"/>
                  </a:lnTo>
                  <a:lnTo>
                    <a:pt x="16275" y="3210"/>
                  </a:lnTo>
                  <a:lnTo>
                    <a:pt x="15956" y="3026"/>
                  </a:lnTo>
                  <a:lnTo>
                    <a:pt x="15956" y="2657"/>
                  </a:lnTo>
                  <a:lnTo>
                    <a:pt x="16271" y="2475"/>
                  </a:lnTo>
                  <a:lnTo>
                    <a:pt x="16271" y="2844"/>
                  </a:lnTo>
                  <a:lnTo>
                    <a:pt x="16271" y="2844"/>
                  </a:lnTo>
                  <a:lnTo>
                    <a:pt x="16320" y="2872"/>
                  </a:lnTo>
                  <a:close/>
                  <a:moveTo>
                    <a:pt x="17568" y="3593"/>
                  </a:moveTo>
                  <a:lnTo>
                    <a:pt x="17249" y="3775"/>
                  </a:lnTo>
                  <a:lnTo>
                    <a:pt x="16934" y="3590"/>
                  </a:lnTo>
                  <a:lnTo>
                    <a:pt x="16934" y="3224"/>
                  </a:lnTo>
                  <a:lnTo>
                    <a:pt x="17246" y="3042"/>
                  </a:lnTo>
                  <a:lnTo>
                    <a:pt x="17246" y="3408"/>
                  </a:lnTo>
                  <a:lnTo>
                    <a:pt x="17246" y="3411"/>
                  </a:lnTo>
                  <a:lnTo>
                    <a:pt x="17568" y="3593"/>
                  </a:lnTo>
                  <a:close/>
                  <a:moveTo>
                    <a:pt x="17580" y="2473"/>
                  </a:moveTo>
                  <a:lnTo>
                    <a:pt x="17899" y="2655"/>
                  </a:lnTo>
                  <a:lnTo>
                    <a:pt x="17899" y="3019"/>
                  </a:lnTo>
                  <a:lnTo>
                    <a:pt x="17580" y="2837"/>
                  </a:lnTo>
                  <a:lnTo>
                    <a:pt x="17580" y="2837"/>
                  </a:lnTo>
                  <a:lnTo>
                    <a:pt x="17580" y="2837"/>
                  </a:lnTo>
                  <a:lnTo>
                    <a:pt x="17258" y="3021"/>
                  </a:lnTo>
                  <a:lnTo>
                    <a:pt x="17258" y="2657"/>
                  </a:lnTo>
                  <a:lnTo>
                    <a:pt x="17580" y="2473"/>
                  </a:lnTo>
                  <a:close/>
                  <a:moveTo>
                    <a:pt x="17580" y="2456"/>
                  </a:moveTo>
                  <a:lnTo>
                    <a:pt x="17258" y="2272"/>
                  </a:lnTo>
                  <a:lnTo>
                    <a:pt x="17258" y="1903"/>
                  </a:lnTo>
                  <a:lnTo>
                    <a:pt x="17419" y="1811"/>
                  </a:lnTo>
                  <a:lnTo>
                    <a:pt x="17580" y="1719"/>
                  </a:lnTo>
                  <a:lnTo>
                    <a:pt x="17899" y="1903"/>
                  </a:lnTo>
                  <a:lnTo>
                    <a:pt x="17899" y="2272"/>
                  </a:lnTo>
                  <a:lnTo>
                    <a:pt x="17580" y="2456"/>
                  </a:lnTo>
                  <a:close/>
                  <a:moveTo>
                    <a:pt x="18546" y="3028"/>
                  </a:moveTo>
                  <a:lnTo>
                    <a:pt x="18234" y="3210"/>
                  </a:lnTo>
                  <a:lnTo>
                    <a:pt x="17976" y="3063"/>
                  </a:lnTo>
                  <a:lnTo>
                    <a:pt x="17915" y="3026"/>
                  </a:lnTo>
                  <a:lnTo>
                    <a:pt x="17915" y="2657"/>
                  </a:lnTo>
                  <a:lnTo>
                    <a:pt x="18052" y="2577"/>
                  </a:lnTo>
                  <a:lnTo>
                    <a:pt x="18227" y="2475"/>
                  </a:lnTo>
                  <a:lnTo>
                    <a:pt x="18227" y="2844"/>
                  </a:lnTo>
                  <a:lnTo>
                    <a:pt x="18227" y="2844"/>
                  </a:lnTo>
                  <a:lnTo>
                    <a:pt x="18546" y="3028"/>
                  </a:lnTo>
                  <a:close/>
                  <a:moveTo>
                    <a:pt x="19524" y="3593"/>
                  </a:moveTo>
                  <a:lnTo>
                    <a:pt x="19208" y="3775"/>
                  </a:lnTo>
                  <a:lnTo>
                    <a:pt x="19148" y="3739"/>
                  </a:lnTo>
                  <a:lnTo>
                    <a:pt x="18893" y="3590"/>
                  </a:lnTo>
                  <a:lnTo>
                    <a:pt x="18893" y="3224"/>
                  </a:lnTo>
                  <a:lnTo>
                    <a:pt x="19205" y="3042"/>
                  </a:lnTo>
                  <a:lnTo>
                    <a:pt x="19205" y="3408"/>
                  </a:lnTo>
                  <a:lnTo>
                    <a:pt x="19205" y="3411"/>
                  </a:lnTo>
                  <a:lnTo>
                    <a:pt x="19524" y="3593"/>
                  </a:lnTo>
                  <a:close/>
                  <a:moveTo>
                    <a:pt x="19538" y="2473"/>
                  </a:moveTo>
                  <a:lnTo>
                    <a:pt x="19855" y="2655"/>
                  </a:lnTo>
                  <a:lnTo>
                    <a:pt x="19855" y="3019"/>
                  </a:lnTo>
                  <a:lnTo>
                    <a:pt x="19536" y="2837"/>
                  </a:lnTo>
                  <a:lnTo>
                    <a:pt x="19536" y="2837"/>
                  </a:lnTo>
                  <a:lnTo>
                    <a:pt x="19534" y="2837"/>
                  </a:lnTo>
                  <a:lnTo>
                    <a:pt x="19413" y="2907"/>
                  </a:lnTo>
                  <a:lnTo>
                    <a:pt x="19217" y="3019"/>
                  </a:lnTo>
                  <a:lnTo>
                    <a:pt x="19217" y="2655"/>
                  </a:lnTo>
                  <a:lnTo>
                    <a:pt x="19538" y="2473"/>
                  </a:lnTo>
                  <a:close/>
                  <a:moveTo>
                    <a:pt x="19536" y="2456"/>
                  </a:moveTo>
                  <a:lnTo>
                    <a:pt x="19217" y="2272"/>
                  </a:lnTo>
                  <a:lnTo>
                    <a:pt x="19217" y="1903"/>
                  </a:lnTo>
                  <a:lnTo>
                    <a:pt x="19269" y="1875"/>
                  </a:lnTo>
                  <a:lnTo>
                    <a:pt x="19536" y="1719"/>
                  </a:lnTo>
                  <a:lnTo>
                    <a:pt x="19855" y="1903"/>
                  </a:lnTo>
                  <a:lnTo>
                    <a:pt x="19855" y="2272"/>
                  </a:lnTo>
                  <a:lnTo>
                    <a:pt x="19536" y="2456"/>
                  </a:lnTo>
                  <a:close/>
                  <a:moveTo>
                    <a:pt x="20235" y="2872"/>
                  </a:moveTo>
                  <a:lnTo>
                    <a:pt x="20502" y="3028"/>
                  </a:lnTo>
                  <a:lnTo>
                    <a:pt x="20226" y="3189"/>
                  </a:lnTo>
                  <a:lnTo>
                    <a:pt x="20190" y="3210"/>
                  </a:lnTo>
                  <a:lnTo>
                    <a:pt x="19869" y="3026"/>
                  </a:lnTo>
                  <a:lnTo>
                    <a:pt x="19869" y="2657"/>
                  </a:lnTo>
                  <a:lnTo>
                    <a:pt x="19954" y="2607"/>
                  </a:lnTo>
                  <a:lnTo>
                    <a:pt x="20186" y="2473"/>
                  </a:lnTo>
                  <a:lnTo>
                    <a:pt x="20186" y="2844"/>
                  </a:lnTo>
                  <a:lnTo>
                    <a:pt x="20186" y="2844"/>
                  </a:lnTo>
                  <a:lnTo>
                    <a:pt x="20235" y="2872"/>
                  </a:lnTo>
                  <a:close/>
                  <a:moveTo>
                    <a:pt x="21481" y="3593"/>
                  </a:moveTo>
                  <a:lnTo>
                    <a:pt x="21164" y="3775"/>
                  </a:lnTo>
                  <a:lnTo>
                    <a:pt x="20847" y="3590"/>
                  </a:lnTo>
                  <a:lnTo>
                    <a:pt x="20847" y="3224"/>
                  </a:lnTo>
                  <a:lnTo>
                    <a:pt x="21162" y="3042"/>
                  </a:lnTo>
                  <a:lnTo>
                    <a:pt x="21162" y="3408"/>
                  </a:lnTo>
                  <a:lnTo>
                    <a:pt x="21162" y="3411"/>
                  </a:lnTo>
                  <a:lnTo>
                    <a:pt x="21481" y="3593"/>
                  </a:lnTo>
                  <a:close/>
                  <a:moveTo>
                    <a:pt x="21495" y="2473"/>
                  </a:moveTo>
                  <a:lnTo>
                    <a:pt x="21814" y="2655"/>
                  </a:lnTo>
                  <a:lnTo>
                    <a:pt x="21814" y="3019"/>
                  </a:lnTo>
                  <a:lnTo>
                    <a:pt x="21495" y="2837"/>
                  </a:lnTo>
                  <a:lnTo>
                    <a:pt x="21495" y="2837"/>
                  </a:lnTo>
                  <a:lnTo>
                    <a:pt x="21495" y="2837"/>
                  </a:lnTo>
                  <a:lnTo>
                    <a:pt x="21173" y="3021"/>
                  </a:lnTo>
                  <a:lnTo>
                    <a:pt x="21173" y="2657"/>
                  </a:lnTo>
                  <a:lnTo>
                    <a:pt x="21495" y="2473"/>
                  </a:lnTo>
                  <a:close/>
                  <a:moveTo>
                    <a:pt x="21495" y="2456"/>
                  </a:moveTo>
                  <a:lnTo>
                    <a:pt x="21173" y="2272"/>
                  </a:lnTo>
                  <a:lnTo>
                    <a:pt x="21173" y="1903"/>
                  </a:lnTo>
                  <a:lnTo>
                    <a:pt x="21334" y="1811"/>
                  </a:lnTo>
                  <a:lnTo>
                    <a:pt x="21495" y="1719"/>
                  </a:lnTo>
                  <a:lnTo>
                    <a:pt x="21814" y="1903"/>
                  </a:lnTo>
                  <a:lnTo>
                    <a:pt x="21814" y="2272"/>
                  </a:lnTo>
                  <a:lnTo>
                    <a:pt x="21495" y="2456"/>
                  </a:lnTo>
                  <a:close/>
                  <a:moveTo>
                    <a:pt x="22274" y="2922"/>
                  </a:moveTo>
                  <a:lnTo>
                    <a:pt x="22461" y="3028"/>
                  </a:lnTo>
                  <a:lnTo>
                    <a:pt x="22315" y="3113"/>
                  </a:lnTo>
                  <a:lnTo>
                    <a:pt x="22147" y="3210"/>
                  </a:lnTo>
                  <a:lnTo>
                    <a:pt x="21859" y="3045"/>
                  </a:lnTo>
                  <a:lnTo>
                    <a:pt x="21828" y="3026"/>
                  </a:lnTo>
                  <a:lnTo>
                    <a:pt x="21828" y="2657"/>
                  </a:lnTo>
                  <a:lnTo>
                    <a:pt x="21967" y="2577"/>
                  </a:lnTo>
                  <a:lnTo>
                    <a:pt x="22140" y="2475"/>
                  </a:lnTo>
                  <a:lnTo>
                    <a:pt x="22140" y="2844"/>
                  </a:lnTo>
                  <a:lnTo>
                    <a:pt x="22140" y="2844"/>
                  </a:lnTo>
                  <a:lnTo>
                    <a:pt x="22274" y="2922"/>
                  </a:lnTo>
                  <a:close/>
                  <a:moveTo>
                    <a:pt x="22345" y="2357"/>
                  </a:moveTo>
                  <a:lnTo>
                    <a:pt x="22475" y="2284"/>
                  </a:lnTo>
                  <a:lnTo>
                    <a:pt x="22790" y="2468"/>
                  </a:lnTo>
                  <a:lnTo>
                    <a:pt x="22790" y="2837"/>
                  </a:lnTo>
                  <a:lnTo>
                    <a:pt x="22712" y="2881"/>
                  </a:lnTo>
                  <a:lnTo>
                    <a:pt x="22473" y="3021"/>
                  </a:lnTo>
                  <a:lnTo>
                    <a:pt x="22473" y="3021"/>
                  </a:lnTo>
                  <a:lnTo>
                    <a:pt x="22473" y="3021"/>
                  </a:lnTo>
                  <a:lnTo>
                    <a:pt x="22348" y="2950"/>
                  </a:lnTo>
                  <a:lnTo>
                    <a:pt x="22154" y="2837"/>
                  </a:lnTo>
                  <a:lnTo>
                    <a:pt x="22154" y="2468"/>
                  </a:lnTo>
                  <a:lnTo>
                    <a:pt x="22156" y="2468"/>
                  </a:lnTo>
                  <a:lnTo>
                    <a:pt x="22156" y="2468"/>
                  </a:lnTo>
                  <a:lnTo>
                    <a:pt x="22345" y="2357"/>
                  </a:lnTo>
                  <a:close/>
                  <a:moveTo>
                    <a:pt x="22156" y="2451"/>
                  </a:moveTo>
                  <a:lnTo>
                    <a:pt x="22156" y="2090"/>
                  </a:lnTo>
                  <a:lnTo>
                    <a:pt x="22466" y="1910"/>
                  </a:lnTo>
                  <a:lnTo>
                    <a:pt x="22473" y="1905"/>
                  </a:lnTo>
                  <a:lnTo>
                    <a:pt x="22537" y="1943"/>
                  </a:lnTo>
                  <a:lnTo>
                    <a:pt x="22790" y="2092"/>
                  </a:lnTo>
                  <a:lnTo>
                    <a:pt x="22790" y="2449"/>
                  </a:lnTo>
                  <a:lnTo>
                    <a:pt x="22475" y="2267"/>
                  </a:lnTo>
                  <a:lnTo>
                    <a:pt x="22475" y="2267"/>
                  </a:lnTo>
                  <a:lnTo>
                    <a:pt x="22473" y="2267"/>
                  </a:lnTo>
                  <a:lnTo>
                    <a:pt x="22241" y="2402"/>
                  </a:lnTo>
                  <a:lnTo>
                    <a:pt x="22156" y="2451"/>
                  </a:lnTo>
                  <a:close/>
                  <a:moveTo>
                    <a:pt x="21495" y="10747"/>
                  </a:moveTo>
                  <a:lnTo>
                    <a:pt x="21495" y="10747"/>
                  </a:lnTo>
                  <a:lnTo>
                    <a:pt x="21495" y="10747"/>
                  </a:lnTo>
                  <a:lnTo>
                    <a:pt x="21173" y="10931"/>
                  </a:lnTo>
                  <a:lnTo>
                    <a:pt x="21173" y="10570"/>
                  </a:lnTo>
                  <a:lnTo>
                    <a:pt x="21492" y="10385"/>
                  </a:lnTo>
                  <a:lnTo>
                    <a:pt x="21495" y="10383"/>
                  </a:lnTo>
                  <a:lnTo>
                    <a:pt x="21566" y="10423"/>
                  </a:lnTo>
                  <a:lnTo>
                    <a:pt x="21814" y="10567"/>
                  </a:lnTo>
                  <a:lnTo>
                    <a:pt x="21814" y="10929"/>
                  </a:lnTo>
                  <a:lnTo>
                    <a:pt x="21495" y="10747"/>
                  </a:lnTo>
                  <a:close/>
                  <a:moveTo>
                    <a:pt x="21814" y="10945"/>
                  </a:moveTo>
                  <a:lnTo>
                    <a:pt x="21814" y="11312"/>
                  </a:lnTo>
                  <a:lnTo>
                    <a:pt x="21495" y="11496"/>
                  </a:lnTo>
                  <a:lnTo>
                    <a:pt x="21173" y="11312"/>
                  </a:lnTo>
                  <a:lnTo>
                    <a:pt x="21173" y="10948"/>
                  </a:lnTo>
                  <a:lnTo>
                    <a:pt x="21476" y="10773"/>
                  </a:lnTo>
                  <a:lnTo>
                    <a:pt x="21495" y="10761"/>
                  </a:lnTo>
                  <a:lnTo>
                    <a:pt x="21518" y="10775"/>
                  </a:lnTo>
                  <a:lnTo>
                    <a:pt x="21814" y="10945"/>
                  </a:lnTo>
                  <a:close/>
                  <a:moveTo>
                    <a:pt x="17580" y="10747"/>
                  </a:moveTo>
                  <a:lnTo>
                    <a:pt x="17580" y="10747"/>
                  </a:lnTo>
                  <a:lnTo>
                    <a:pt x="17580" y="10747"/>
                  </a:lnTo>
                  <a:lnTo>
                    <a:pt x="17258" y="10931"/>
                  </a:lnTo>
                  <a:lnTo>
                    <a:pt x="17258" y="10570"/>
                  </a:lnTo>
                  <a:lnTo>
                    <a:pt x="17577" y="10385"/>
                  </a:lnTo>
                  <a:lnTo>
                    <a:pt x="17580" y="10383"/>
                  </a:lnTo>
                  <a:lnTo>
                    <a:pt x="17650" y="10423"/>
                  </a:lnTo>
                  <a:lnTo>
                    <a:pt x="17899" y="10567"/>
                  </a:lnTo>
                  <a:lnTo>
                    <a:pt x="17899" y="10929"/>
                  </a:lnTo>
                  <a:lnTo>
                    <a:pt x="17580" y="10747"/>
                  </a:lnTo>
                  <a:close/>
                  <a:moveTo>
                    <a:pt x="17899" y="10945"/>
                  </a:moveTo>
                  <a:lnTo>
                    <a:pt x="17899" y="11312"/>
                  </a:lnTo>
                  <a:lnTo>
                    <a:pt x="17580" y="11496"/>
                  </a:lnTo>
                  <a:lnTo>
                    <a:pt x="17258" y="11312"/>
                  </a:lnTo>
                  <a:lnTo>
                    <a:pt x="17258" y="10948"/>
                  </a:lnTo>
                  <a:lnTo>
                    <a:pt x="17561" y="10773"/>
                  </a:lnTo>
                  <a:lnTo>
                    <a:pt x="17580" y="10761"/>
                  </a:lnTo>
                  <a:lnTo>
                    <a:pt x="17603" y="10775"/>
                  </a:lnTo>
                  <a:lnTo>
                    <a:pt x="17899" y="10945"/>
                  </a:lnTo>
                  <a:close/>
                  <a:moveTo>
                    <a:pt x="11512" y="11383"/>
                  </a:moveTo>
                  <a:lnTo>
                    <a:pt x="11389" y="11312"/>
                  </a:lnTo>
                  <a:lnTo>
                    <a:pt x="11389" y="10945"/>
                  </a:lnTo>
                  <a:lnTo>
                    <a:pt x="11706" y="10761"/>
                  </a:lnTo>
                  <a:lnTo>
                    <a:pt x="12027" y="10948"/>
                  </a:lnTo>
                  <a:lnTo>
                    <a:pt x="12027" y="11312"/>
                  </a:lnTo>
                  <a:lnTo>
                    <a:pt x="11708" y="11496"/>
                  </a:lnTo>
                  <a:lnTo>
                    <a:pt x="11512" y="11383"/>
                  </a:lnTo>
                  <a:close/>
                  <a:moveTo>
                    <a:pt x="12025" y="11699"/>
                  </a:moveTo>
                  <a:lnTo>
                    <a:pt x="12025" y="12063"/>
                  </a:lnTo>
                  <a:lnTo>
                    <a:pt x="11706" y="11881"/>
                  </a:lnTo>
                  <a:lnTo>
                    <a:pt x="11706" y="11881"/>
                  </a:lnTo>
                  <a:lnTo>
                    <a:pt x="11706" y="11881"/>
                  </a:lnTo>
                  <a:lnTo>
                    <a:pt x="11389" y="12063"/>
                  </a:lnTo>
                  <a:lnTo>
                    <a:pt x="11389" y="11702"/>
                  </a:lnTo>
                  <a:lnTo>
                    <a:pt x="11706" y="11517"/>
                  </a:lnTo>
                  <a:lnTo>
                    <a:pt x="12025" y="11699"/>
                  </a:lnTo>
                  <a:close/>
                  <a:moveTo>
                    <a:pt x="7474" y="11312"/>
                  </a:moveTo>
                  <a:lnTo>
                    <a:pt x="7474" y="10948"/>
                  </a:lnTo>
                  <a:lnTo>
                    <a:pt x="7795" y="10761"/>
                  </a:lnTo>
                  <a:lnTo>
                    <a:pt x="8109" y="10945"/>
                  </a:lnTo>
                  <a:lnTo>
                    <a:pt x="8109" y="10945"/>
                  </a:lnTo>
                  <a:lnTo>
                    <a:pt x="8112" y="10945"/>
                  </a:lnTo>
                  <a:lnTo>
                    <a:pt x="8112" y="11312"/>
                  </a:lnTo>
                  <a:lnTo>
                    <a:pt x="7953" y="11404"/>
                  </a:lnTo>
                  <a:lnTo>
                    <a:pt x="7795" y="11496"/>
                  </a:lnTo>
                  <a:lnTo>
                    <a:pt x="7474" y="11312"/>
                  </a:lnTo>
                  <a:close/>
                  <a:moveTo>
                    <a:pt x="8109" y="11699"/>
                  </a:moveTo>
                  <a:lnTo>
                    <a:pt x="8109" y="12063"/>
                  </a:lnTo>
                  <a:lnTo>
                    <a:pt x="7911" y="11947"/>
                  </a:lnTo>
                  <a:lnTo>
                    <a:pt x="7795" y="11881"/>
                  </a:lnTo>
                  <a:lnTo>
                    <a:pt x="7795" y="11881"/>
                  </a:lnTo>
                  <a:lnTo>
                    <a:pt x="7795" y="11881"/>
                  </a:lnTo>
                  <a:lnTo>
                    <a:pt x="7474" y="12063"/>
                  </a:lnTo>
                  <a:lnTo>
                    <a:pt x="7474" y="11702"/>
                  </a:lnTo>
                  <a:lnTo>
                    <a:pt x="7795" y="11517"/>
                  </a:lnTo>
                  <a:lnTo>
                    <a:pt x="8109" y="11699"/>
                  </a:lnTo>
                  <a:close/>
                  <a:moveTo>
                    <a:pt x="5836" y="11496"/>
                  </a:moveTo>
                  <a:lnTo>
                    <a:pt x="5515" y="11312"/>
                  </a:lnTo>
                  <a:lnTo>
                    <a:pt x="5515" y="10948"/>
                  </a:lnTo>
                  <a:lnTo>
                    <a:pt x="5836" y="10761"/>
                  </a:lnTo>
                  <a:lnTo>
                    <a:pt x="6155" y="10948"/>
                  </a:lnTo>
                  <a:lnTo>
                    <a:pt x="6155" y="11312"/>
                  </a:lnTo>
                  <a:lnTo>
                    <a:pt x="5836" y="11496"/>
                  </a:lnTo>
                  <a:close/>
                  <a:moveTo>
                    <a:pt x="5836" y="11517"/>
                  </a:moveTo>
                  <a:lnTo>
                    <a:pt x="5997" y="11609"/>
                  </a:lnTo>
                  <a:lnTo>
                    <a:pt x="6155" y="11699"/>
                  </a:lnTo>
                  <a:lnTo>
                    <a:pt x="6155" y="12063"/>
                  </a:lnTo>
                  <a:lnTo>
                    <a:pt x="6089" y="12028"/>
                  </a:lnTo>
                  <a:lnTo>
                    <a:pt x="5836" y="11881"/>
                  </a:lnTo>
                  <a:lnTo>
                    <a:pt x="5836" y="11881"/>
                  </a:lnTo>
                  <a:lnTo>
                    <a:pt x="5836" y="11881"/>
                  </a:lnTo>
                  <a:lnTo>
                    <a:pt x="5515" y="12063"/>
                  </a:lnTo>
                  <a:lnTo>
                    <a:pt x="5515" y="11702"/>
                  </a:lnTo>
                  <a:lnTo>
                    <a:pt x="5836" y="11517"/>
                  </a:lnTo>
                  <a:close/>
                  <a:moveTo>
                    <a:pt x="1749" y="11394"/>
                  </a:moveTo>
                  <a:lnTo>
                    <a:pt x="1604" y="11312"/>
                  </a:lnTo>
                  <a:lnTo>
                    <a:pt x="1604" y="10943"/>
                  </a:lnTo>
                  <a:lnTo>
                    <a:pt x="1853" y="10801"/>
                  </a:lnTo>
                  <a:lnTo>
                    <a:pt x="1921" y="10761"/>
                  </a:lnTo>
                  <a:lnTo>
                    <a:pt x="1947" y="10775"/>
                  </a:lnTo>
                  <a:lnTo>
                    <a:pt x="2242" y="10948"/>
                  </a:lnTo>
                  <a:lnTo>
                    <a:pt x="2242" y="11312"/>
                  </a:lnTo>
                  <a:lnTo>
                    <a:pt x="1921" y="11496"/>
                  </a:lnTo>
                  <a:lnTo>
                    <a:pt x="1749" y="11394"/>
                  </a:lnTo>
                  <a:close/>
                  <a:moveTo>
                    <a:pt x="2240" y="11699"/>
                  </a:moveTo>
                  <a:lnTo>
                    <a:pt x="2240" y="12063"/>
                  </a:lnTo>
                  <a:lnTo>
                    <a:pt x="1921" y="11881"/>
                  </a:lnTo>
                  <a:lnTo>
                    <a:pt x="1921" y="11881"/>
                  </a:lnTo>
                  <a:lnTo>
                    <a:pt x="1921" y="11881"/>
                  </a:lnTo>
                  <a:lnTo>
                    <a:pt x="1604" y="12063"/>
                  </a:lnTo>
                  <a:lnTo>
                    <a:pt x="1604" y="11702"/>
                  </a:lnTo>
                  <a:lnTo>
                    <a:pt x="1921" y="11517"/>
                  </a:lnTo>
                  <a:lnTo>
                    <a:pt x="2240" y="11699"/>
                  </a:lnTo>
                  <a:close/>
                  <a:moveTo>
                    <a:pt x="1765" y="4640"/>
                  </a:moveTo>
                  <a:lnTo>
                    <a:pt x="1909" y="4723"/>
                  </a:lnTo>
                  <a:lnTo>
                    <a:pt x="1661" y="4867"/>
                  </a:lnTo>
                  <a:lnTo>
                    <a:pt x="1595" y="4905"/>
                  </a:lnTo>
                  <a:lnTo>
                    <a:pt x="1274" y="4720"/>
                  </a:lnTo>
                  <a:lnTo>
                    <a:pt x="1274" y="4354"/>
                  </a:lnTo>
                  <a:lnTo>
                    <a:pt x="1593" y="4169"/>
                  </a:lnTo>
                  <a:lnTo>
                    <a:pt x="1593" y="4538"/>
                  </a:lnTo>
                  <a:lnTo>
                    <a:pt x="1593" y="4538"/>
                  </a:lnTo>
                  <a:lnTo>
                    <a:pt x="1765" y="4640"/>
                  </a:lnTo>
                  <a:close/>
                  <a:moveTo>
                    <a:pt x="1921" y="3980"/>
                  </a:moveTo>
                  <a:lnTo>
                    <a:pt x="2051" y="4054"/>
                  </a:lnTo>
                  <a:lnTo>
                    <a:pt x="2242" y="4165"/>
                  </a:lnTo>
                  <a:lnTo>
                    <a:pt x="2242" y="4531"/>
                  </a:lnTo>
                  <a:lnTo>
                    <a:pt x="1923" y="4715"/>
                  </a:lnTo>
                  <a:lnTo>
                    <a:pt x="1921" y="4715"/>
                  </a:lnTo>
                  <a:lnTo>
                    <a:pt x="1921" y="4715"/>
                  </a:lnTo>
                  <a:lnTo>
                    <a:pt x="1803" y="4647"/>
                  </a:lnTo>
                  <a:lnTo>
                    <a:pt x="1604" y="4531"/>
                  </a:lnTo>
                  <a:lnTo>
                    <a:pt x="1604" y="4165"/>
                  </a:lnTo>
                  <a:lnTo>
                    <a:pt x="1921" y="3980"/>
                  </a:lnTo>
                  <a:close/>
                  <a:moveTo>
                    <a:pt x="1604" y="4148"/>
                  </a:moveTo>
                  <a:lnTo>
                    <a:pt x="1604" y="3784"/>
                  </a:lnTo>
                  <a:lnTo>
                    <a:pt x="1767" y="3690"/>
                  </a:lnTo>
                  <a:lnTo>
                    <a:pt x="1923" y="3600"/>
                  </a:lnTo>
                  <a:lnTo>
                    <a:pt x="2094" y="3699"/>
                  </a:lnTo>
                  <a:lnTo>
                    <a:pt x="2240" y="3784"/>
                  </a:lnTo>
                  <a:lnTo>
                    <a:pt x="2240" y="4148"/>
                  </a:lnTo>
                  <a:lnTo>
                    <a:pt x="2004" y="4014"/>
                  </a:lnTo>
                  <a:lnTo>
                    <a:pt x="1921" y="3964"/>
                  </a:lnTo>
                  <a:lnTo>
                    <a:pt x="1921" y="3964"/>
                  </a:lnTo>
                  <a:lnTo>
                    <a:pt x="1921" y="3964"/>
                  </a:lnTo>
                  <a:lnTo>
                    <a:pt x="1604" y="4148"/>
                  </a:lnTo>
                  <a:close/>
                  <a:moveTo>
                    <a:pt x="2887" y="4158"/>
                  </a:moveTo>
                  <a:lnTo>
                    <a:pt x="2734" y="4245"/>
                  </a:lnTo>
                  <a:lnTo>
                    <a:pt x="2573" y="4340"/>
                  </a:lnTo>
                  <a:lnTo>
                    <a:pt x="2254" y="4158"/>
                  </a:lnTo>
                  <a:lnTo>
                    <a:pt x="2254" y="4158"/>
                  </a:lnTo>
                  <a:lnTo>
                    <a:pt x="2254" y="3787"/>
                  </a:lnTo>
                  <a:lnTo>
                    <a:pt x="2415" y="3694"/>
                  </a:lnTo>
                  <a:lnTo>
                    <a:pt x="2568" y="3607"/>
                  </a:lnTo>
                  <a:lnTo>
                    <a:pt x="2568" y="3973"/>
                  </a:lnTo>
                  <a:lnTo>
                    <a:pt x="2568" y="3973"/>
                  </a:lnTo>
                  <a:lnTo>
                    <a:pt x="2887" y="4158"/>
                  </a:lnTo>
                  <a:close/>
                  <a:moveTo>
                    <a:pt x="3816" y="4694"/>
                  </a:moveTo>
                  <a:lnTo>
                    <a:pt x="3868" y="4723"/>
                  </a:lnTo>
                  <a:lnTo>
                    <a:pt x="3551" y="4905"/>
                  </a:lnTo>
                  <a:lnTo>
                    <a:pt x="3294" y="4756"/>
                  </a:lnTo>
                  <a:lnTo>
                    <a:pt x="3235" y="4723"/>
                  </a:lnTo>
                  <a:lnTo>
                    <a:pt x="3235" y="4351"/>
                  </a:lnTo>
                  <a:lnTo>
                    <a:pt x="3547" y="4172"/>
                  </a:lnTo>
                  <a:lnTo>
                    <a:pt x="3547" y="4538"/>
                  </a:lnTo>
                  <a:lnTo>
                    <a:pt x="3547" y="4538"/>
                  </a:lnTo>
                  <a:lnTo>
                    <a:pt x="3816" y="4694"/>
                  </a:lnTo>
                  <a:close/>
                  <a:moveTo>
                    <a:pt x="4827" y="4146"/>
                  </a:moveTo>
                  <a:lnTo>
                    <a:pt x="4844" y="4158"/>
                  </a:lnTo>
                  <a:lnTo>
                    <a:pt x="4570" y="4318"/>
                  </a:lnTo>
                  <a:lnTo>
                    <a:pt x="4530" y="4340"/>
                  </a:lnTo>
                  <a:lnTo>
                    <a:pt x="4371" y="4247"/>
                  </a:lnTo>
                  <a:lnTo>
                    <a:pt x="4213" y="4155"/>
                  </a:lnTo>
                  <a:lnTo>
                    <a:pt x="4213" y="3787"/>
                  </a:lnTo>
                  <a:lnTo>
                    <a:pt x="4390" y="3685"/>
                  </a:lnTo>
                  <a:lnTo>
                    <a:pt x="4527" y="3607"/>
                  </a:lnTo>
                  <a:lnTo>
                    <a:pt x="4527" y="3973"/>
                  </a:lnTo>
                  <a:lnTo>
                    <a:pt x="4527" y="3973"/>
                  </a:lnTo>
                  <a:lnTo>
                    <a:pt x="4827" y="4146"/>
                  </a:lnTo>
                  <a:close/>
                  <a:moveTo>
                    <a:pt x="5824" y="4723"/>
                  </a:moveTo>
                  <a:lnTo>
                    <a:pt x="5671" y="4812"/>
                  </a:lnTo>
                  <a:lnTo>
                    <a:pt x="5508" y="4905"/>
                  </a:lnTo>
                  <a:lnTo>
                    <a:pt x="5189" y="4723"/>
                  </a:lnTo>
                  <a:lnTo>
                    <a:pt x="5189" y="4354"/>
                  </a:lnTo>
                  <a:lnTo>
                    <a:pt x="5212" y="4340"/>
                  </a:lnTo>
                  <a:lnTo>
                    <a:pt x="5503" y="4172"/>
                  </a:lnTo>
                  <a:lnTo>
                    <a:pt x="5503" y="4538"/>
                  </a:lnTo>
                  <a:lnTo>
                    <a:pt x="5503" y="4538"/>
                  </a:lnTo>
                  <a:lnTo>
                    <a:pt x="5824" y="4723"/>
                  </a:lnTo>
                  <a:close/>
                  <a:moveTo>
                    <a:pt x="5836" y="3980"/>
                  </a:moveTo>
                  <a:lnTo>
                    <a:pt x="6155" y="4165"/>
                  </a:lnTo>
                  <a:lnTo>
                    <a:pt x="6155" y="4531"/>
                  </a:lnTo>
                  <a:lnTo>
                    <a:pt x="5947" y="4652"/>
                  </a:lnTo>
                  <a:lnTo>
                    <a:pt x="5836" y="4715"/>
                  </a:lnTo>
                  <a:lnTo>
                    <a:pt x="5836" y="4715"/>
                  </a:lnTo>
                  <a:lnTo>
                    <a:pt x="5836" y="4715"/>
                  </a:lnTo>
                  <a:lnTo>
                    <a:pt x="5723" y="4652"/>
                  </a:lnTo>
                  <a:lnTo>
                    <a:pt x="5515" y="4531"/>
                  </a:lnTo>
                  <a:lnTo>
                    <a:pt x="5515" y="4165"/>
                  </a:lnTo>
                  <a:lnTo>
                    <a:pt x="5836" y="3980"/>
                  </a:lnTo>
                  <a:close/>
                  <a:moveTo>
                    <a:pt x="5515" y="4151"/>
                  </a:moveTo>
                  <a:lnTo>
                    <a:pt x="5515" y="3787"/>
                  </a:lnTo>
                  <a:lnTo>
                    <a:pt x="5836" y="3602"/>
                  </a:lnTo>
                  <a:lnTo>
                    <a:pt x="6155" y="3784"/>
                  </a:lnTo>
                  <a:lnTo>
                    <a:pt x="6155" y="4148"/>
                  </a:lnTo>
                  <a:lnTo>
                    <a:pt x="5836" y="3964"/>
                  </a:lnTo>
                  <a:lnTo>
                    <a:pt x="5836" y="3964"/>
                  </a:lnTo>
                  <a:lnTo>
                    <a:pt x="5836" y="3964"/>
                  </a:lnTo>
                  <a:lnTo>
                    <a:pt x="5515" y="4151"/>
                  </a:lnTo>
                  <a:close/>
                  <a:moveTo>
                    <a:pt x="6800" y="4158"/>
                  </a:moveTo>
                  <a:lnTo>
                    <a:pt x="6649" y="4245"/>
                  </a:lnTo>
                  <a:lnTo>
                    <a:pt x="6488" y="4340"/>
                  </a:lnTo>
                  <a:lnTo>
                    <a:pt x="6169" y="4158"/>
                  </a:lnTo>
                  <a:lnTo>
                    <a:pt x="6169" y="4158"/>
                  </a:lnTo>
                  <a:lnTo>
                    <a:pt x="6169" y="3787"/>
                  </a:lnTo>
                  <a:lnTo>
                    <a:pt x="6335" y="3690"/>
                  </a:lnTo>
                  <a:lnTo>
                    <a:pt x="6484" y="3607"/>
                  </a:lnTo>
                  <a:lnTo>
                    <a:pt x="6484" y="3973"/>
                  </a:lnTo>
                  <a:lnTo>
                    <a:pt x="6484" y="3973"/>
                  </a:lnTo>
                  <a:lnTo>
                    <a:pt x="6800" y="4158"/>
                  </a:lnTo>
                  <a:close/>
                  <a:moveTo>
                    <a:pt x="7731" y="4694"/>
                  </a:moveTo>
                  <a:lnTo>
                    <a:pt x="7781" y="4723"/>
                  </a:lnTo>
                  <a:lnTo>
                    <a:pt x="7467" y="4905"/>
                  </a:lnTo>
                  <a:lnTo>
                    <a:pt x="7209" y="4756"/>
                  </a:lnTo>
                  <a:lnTo>
                    <a:pt x="7148" y="4723"/>
                  </a:lnTo>
                  <a:lnTo>
                    <a:pt x="7148" y="4351"/>
                  </a:lnTo>
                  <a:lnTo>
                    <a:pt x="7462" y="4172"/>
                  </a:lnTo>
                  <a:lnTo>
                    <a:pt x="7462" y="4538"/>
                  </a:lnTo>
                  <a:lnTo>
                    <a:pt x="7462" y="4538"/>
                  </a:lnTo>
                  <a:lnTo>
                    <a:pt x="7731" y="4694"/>
                  </a:lnTo>
                  <a:close/>
                  <a:moveTo>
                    <a:pt x="7795" y="3980"/>
                  </a:moveTo>
                  <a:lnTo>
                    <a:pt x="7882" y="4030"/>
                  </a:lnTo>
                  <a:lnTo>
                    <a:pt x="8109" y="4162"/>
                  </a:lnTo>
                  <a:lnTo>
                    <a:pt x="8109" y="4162"/>
                  </a:lnTo>
                  <a:lnTo>
                    <a:pt x="8112" y="4165"/>
                  </a:lnTo>
                  <a:lnTo>
                    <a:pt x="8112" y="4531"/>
                  </a:lnTo>
                  <a:lnTo>
                    <a:pt x="7899" y="4656"/>
                  </a:lnTo>
                  <a:lnTo>
                    <a:pt x="7795" y="4715"/>
                  </a:lnTo>
                  <a:lnTo>
                    <a:pt x="7795" y="4715"/>
                  </a:lnTo>
                  <a:lnTo>
                    <a:pt x="7793" y="4715"/>
                  </a:lnTo>
                  <a:lnTo>
                    <a:pt x="7474" y="4531"/>
                  </a:lnTo>
                  <a:lnTo>
                    <a:pt x="7474" y="4165"/>
                  </a:lnTo>
                  <a:lnTo>
                    <a:pt x="7795" y="3980"/>
                  </a:lnTo>
                  <a:close/>
                  <a:moveTo>
                    <a:pt x="7474" y="4151"/>
                  </a:moveTo>
                  <a:lnTo>
                    <a:pt x="7474" y="3784"/>
                  </a:lnTo>
                  <a:lnTo>
                    <a:pt x="7604" y="3711"/>
                  </a:lnTo>
                  <a:lnTo>
                    <a:pt x="7793" y="3600"/>
                  </a:lnTo>
                  <a:lnTo>
                    <a:pt x="7968" y="3702"/>
                  </a:lnTo>
                  <a:lnTo>
                    <a:pt x="8109" y="3784"/>
                  </a:lnTo>
                  <a:lnTo>
                    <a:pt x="8109" y="4148"/>
                  </a:lnTo>
                  <a:lnTo>
                    <a:pt x="7795" y="3964"/>
                  </a:lnTo>
                  <a:lnTo>
                    <a:pt x="7795" y="3964"/>
                  </a:lnTo>
                  <a:lnTo>
                    <a:pt x="7795" y="3964"/>
                  </a:lnTo>
                  <a:lnTo>
                    <a:pt x="7474" y="4151"/>
                  </a:lnTo>
                  <a:close/>
                  <a:moveTo>
                    <a:pt x="8740" y="4146"/>
                  </a:moveTo>
                  <a:lnTo>
                    <a:pt x="8759" y="4158"/>
                  </a:lnTo>
                  <a:lnTo>
                    <a:pt x="8546" y="4281"/>
                  </a:lnTo>
                  <a:lnTo>
                    <a:pt x="8445" y="4340"/>
                  </a:lnTo>
                  <a:lnTo>
                    <a:pt x="8400" y="4316"/>
                  </a:lnTo>
                  <a:lnTo>
                    <a:pt x="8126" y="4155"/>
                  </a:lnTo>
                  <a:lnTo>
                    <a:pt x="8126" y="3787"/>
                  </a:lnTo>
                  <a:lnTo>
                    <a:pt x="8442" y="3607"/>
                  </a:lnTo>
                  <a:lnTo>
                    <a:pt x="8442" y="3973"/>
                  </a:lnTo>
                  <a:lnTo>
                    <a:pt x="8442" y="3973"/>
                  </a:lnTo>
                  <a:lnTo>
                    <a:pt x="8740" y="4146"/>
                  </a:lnTo>
                  <a:close/>
                  <a:moveTo>
                    <a:pt x="8771" y="3037"/>
                  </a:moveTo>
                  <a:lnTo>
                    <a:pt x="8771" y="3035"/>
                  </a:lnTo>
                  <a:lnTo>
                    <a:pt x="8795" y="3049"/>
                  </a:lnTo>
                  <a:lnTo>
                    <a:pt x="9092" y="3219"/>
                  </a:lnTo>
                  <a:lnTo>
                    <a:pt x="9092" y="3224"/>
                  </a:lnTo>
                  <a:lnTo>
                    <a:pt x="9092" y="3224"/>
                  </a:lnTo>
                  <a:lnTo>
                    <a:pt x="9092" y="3586"/>
                  </a:lnTo>
                  <a:lnTo>
                    <a:pt x="8771" y="3401"/>
                  </a:lnTo>
                  <a:lnTo>
                    <a:pt x="8771" y="3401"/>
                  </a:lnTo>
                  <a:lnTo>
                    <a:pt x="8771" y="3401"/>
                  </a:lnTo>
                  <a:lnTo>
                    <a:pt x="8721" y="3430"/>
                  </a:lnTo>
                  <a:lnTo>
                    <a:pt x="8454" y="3583"/>
                  </a:lnTo>
                  <a:lnTo>
                    <a:pt x="8454" y="3219"/>
                  </a:lnTo>
                  <a:lnTo>
                    <a:pt x="8766" y="3040"/>
                  </a:lnTo>
                  <a:lnTo>
                    <a:pt x="8769" y="3040"/>
                  </a:lnTo>
                  <a:lnTo>
                    <a:pt x="8771" y="3037"/>
                  </a:lnTo>
                  <a:lnTo>
                    <a:pt x="8771" y="3037"/>
                  </a:lnTo>
                  <a:close/>
                  <a:moveTo>
                    <a:pt x="9735" y="4723"/>
                  </a:moveTo>
                  <a:lnTo>
                    <a:pt x="9735" y="4723"/>
                  </a:lnTo>
                  <a:lnTo>
                    <a:pt x="9737" y="4723"/>
                  </a:lnTo>
                  <a:lnTo>
                    <a:pt x="9423" y="4905"/>
                  </a:lnTo>
                  <a:lnTo>
                    <a:pt x="9104" y="4723"/>
                  </a:lnTo>
                  <a:lnTo>
                    <a:pt x="9104" y="4354"/>
                  </a:lnTo>
                  <a:lnTo>
                    <a:pt x="9125" y="4340"/>
                  </a:lnTo>
                  <a:lnTo>
                    <a:pt x="9418" y="4172"/>
                  </a:lnTo>
                  <a:lnTo>
                    <a:pt x="9418" y="4538"/>
                  </a:lnTo>
                  <a:lnTo>
                    <a:pt x="9418" y="4538"/>
                  </a:lnTo>
                  <a:lnTo>
                    <a:pt x="9735" y="4723"/>
                  </a:lnTo>
                  <a:close/>
                  <a:moveTo>
                    <a:pt x="10716" y="4158"/>
                  </a:moveTo>
                  <a:lnTo>
                    <a:pt x="10404" y="4340"/>
                  </a:lnTo>
                  <a:lnTo>
                    <a:pt x="10085" y="4155"/>
                  </a:lnTo>
                  <a:lnTo>
                    <a:pt x="10085" y="3787"/>
                  </a:lnTo>
                  <a:lnTo>
                    <a:pt x="10394" y="3607"/>
                  </a:lnTo>
                  <a:lnTo>
                    <a:pt x="10397" y="3607"/>
                  </a:lnTo>
                  <a:lnTo>
                    <a:pt x="10397" y="3973"/>
                  </a:lnTo>
                  <a:lnTo>
                    <a:pt x="10397" y="3973"/>
                  </a:lnTo>
                  <a:lnTo>
                    <a:pt x="10716" y="4158"/>
                  </a:lnTo>
                  <a:close/>
                  <a:moveTo>
                    <a:pt x="11514" y="4619"/>
                  </a:moveTo>
                  <a:lnTo>
                    <a:pt x="11694" y="4723"/>
                  </a:lnTo>
                  <a:lnTo>
                    <a:pt x="11417" y="4883"/>
                  </a:lnTo>
                  <a:lnTo>
                    <a:pt x="11382" y="4905"/>
                  </a:lnTo>
                  <a:lnTo>
                    <a:pt x="11060" y="4723"/>
                  </a:lnTo>
                  <a:lnTo>
                    <a:pt x="11060" y="4351"/>
                  </a:lnTo>
                  <a:lnTo>
                    <a:pt x="11377" y="4169"/>
                  </a:lnTo>
                  <a:lnTo>
                    <a:pt x="11377" y="4538"/>
                  </a:lnTo>
                  <a:lnTo>
                    <a:pt x="11377" y="4538"/>
                  </a:lnTo>
                  <a:lnTo>
                    <a:pt x="11514" y="4619"/>
                  </a:lnTo>
                  <a:close/>
                  <a:moveTo>
                    <a:pt x="11668" y="4002"/>
                  </a:moveTo>
                  <a:lnTo>
                    <a:pt x="11706" y="3980"/>
                  </a:lnTo>
                  <a:lnTo>
                    <a:pt x="12027" y="4165"/>
                  </a:lnTo>
                  <a:lnTo>
                    <a:pt x="12027" y="4531"/>
                  </a:lnTo>
                  <a:lnTo>
                    <a:pt x="11708" y="4715"/>
                  </a:lnTo>
                  <a:lnTo>
                    <a:pt x="11706" y="4715"/>
                  </a:lnTo>
                  <a:lnTo>
                    <a:pt x="11706" y="4715"/>
                  </a:lnTo>
                  <a:lnTo>
                    <a:pt x="11566" y="4635"/>
                  </a:lnTo>
                  <a:lnTo>
                    <a:pt x="11389" y="4531"/>
                  </a:lnTo>
                  <a:lnTo>
                    <a:pt x="11389" y="4165"/>
                  </a:lnTo>
                  <a:lnTo>
                    <a:pt x="11668" y="4002"/>
                  </a:lnTo>
                  <a:close/>
                  <a:moveTo>
                    <a:pt x="11389" y="4148"/>
                  </a:moveTo>
                  <a:lnTo>
                    <a:pt x="11389" y="3784"/>
                  </a:lnTo>
                  <a:lnTo>
                    <a:pt x="11509" y="3716"/>
                  </a:lnTo>
                  <a:lnTo>
                    <a:pt x="11708" y="3600"/>
                  </a:lnTo>
                  <a:lnTo>
                    <a:pt x="11819" y="3664"/>
                  </a:lnTo>
                  <a:lnTo>
                    <a:pt x="12025" y="3784"/>
                  </a:lnTo>
                  <a:lnTo>
                    <a:pt x="12025" y="4148"/>
                  </a:lnTo>
                  <a:lnTo>
                    <a:pt x="11706" y="3964"/>
                  </a:lnTo>
                  <a:lnTo>
                    <a:pt x="11706" y="3964"/>
                  </a:lnTo>
                  <a:lnTo>
                    <a:pt x="11706" y="3964"/>
                  </a:lnTo>
                  <a:lnTo>
                    <a:pt x="11661" y="3992"/>
                  </a:lnTo>
                  <a:lnTo>
                    <a:pt x="11389" y="4148"/>
                  </a:lnTo>
                  <a:close/>
                  <a:moveTo>
                    <a:pt x="12655" y="4146"/>
                  </a:moveTo>
                  <a:lnTo>
                    <a:pt x="12672" y="4158"/>
                  </a:lnTo>
                  <a:lnTo>
                    <a:pt x="12462" y="4281"/>
                  </a:lnTo>
                  <a:lnTo>
                    <a:pt x="12358" y="4340"/>
                  </a:lnTo>
                  <a:lnTo>
                    <a:pt x="12039" y="4158"/>
                  </a:lnTo>
                  <a:lnTo>
                    <a:pt x="12039" y="4158"/>
                  </a:lnTo>
                  <a:lnTo>
                    <a:pt x="12039" y="3787"/>
                  </a:lnTo>
                  <a:lnTo>
                    <a:pt x="12355" y="3605"/>
                  </a:lnTo>
                  <a:lnTo>
                    <a:pt x="12355" y="3973"/>
                  </a:lnTo>
                  <a:lnTo>
                    <a:pt x="12355" y="3973"/>
                  </a:lnTo>
                  <a:lnTo>
                    <a:pt x="12655" y="4146"/>
                  </a:lnTo>
                  <a:close/>
                  <a:moveTo>
                    <a:pt x="13653" y="4723"/>
                  </a:moveTo>
                  <a:lnTo>
                    <a:pt x="13338" y="4905"/>
                  </a:lnTo>
                  <a:lnTo>
                    <a:pt x="13019" y="4723"/>
                  </a:lnTo>
                  <a:lnTo>
                    <a:pt x="13019" y="4354"/>
                  </a:lnTo>
                  <a:lnTo>
                    <a:pt x="13041" y="4340"/>
                  </a:lnTo>
                  <a:lnTo>
                    <a:pt x="13334" y="4172"/>
                  </a:lnTo>
                  <a:lnTo>
                    <a:pt x="13334" y="4538"/>
                  </a:lnTo>
                  <a:lnTo>
                    <a:pt x="13334" y="4538"/>
                  </a:lnTo>
                  <a:lnTo>
                    <a:pt x="13653" y="4723"/>
                  </a:lnTo>
                  <a:close/>
                  <a:moveTo>
                    <a:pt x="14631" y="4158"/>
                  </a:moveTo>
                  <a:lnTo>
                    <a:pt x="14316" y="4340"/>
                  </a:lnTo>
                  <a:lnTo>
                    <a:pt x="14000" y="4155"/>
                  </a:lnTo>
                  <a:lnTo>
                    <a:pt x="14000" y="3787"/>
                  </a:lnTo>
                  <a:lnTo>
                    <a:pt x="14309" y="3607"/>
                  </a:lnTo>
                  <a:lnTo>
                    <a:pt x="14312" y="3607"/>
                  </a:lnTo>
                  <a:lnTo>
                    <a:pt x="14312" y="3973"/>
                  </a:lnTo>
                  <a:lnTo>
                    <a:pt x="14312" y="3973"/>
                  </a:lnTo>
                  <a:lnTo>
                    <a:pt x="14631" y="4158"/>
                  </a:lnTo>
                  <a:close/>
                  <a:moveTo>
                    <a:pt x="15559" y="4694"/>
                  </a:moveTo>
                  <a:lnTo>
                    <a:pt x="15611" y="4723"/>
                  </a:lnTo>
                  <a:lnTo>
                    <a:pt x="15295" y="4905"/>
                  </a:lnTo>
                  <a:lnTo>
                    <a:pt x="15151" y="4822"/>
                  </a:lnTo>
                  <a:lnTo>
                    <a:pt x="14978" y="4723"/>
                  </a:lnTo>
                  <a:lnTo>
                    <a:pt x="14978" y="4351"/>
                  </a:lnTo>
                  <a:lnTo>
                    <a:pt x="15292" y="4172"/>
                  </a:lnTo>
                  <a:lnTo>
                    <a:pt x="15292" y="4538"/>
                  </a:lnTo>
                  <a:lnTo>
                    <a:pt x="15292" y="4538"/>
                  </a:lnTo>
                  <a:lnTo>
                    <a:pt x="15559" y="4694"/>
                  </a:lnTo>
                  <a:close/>
                  <a:moveTo>
                    <a:pt x="16571" y="4146"/>
                  </a:moveTo>
                  <a:lnTo>
                    <a:pt x="16587" y="4158"/>
                  </a:lnTo>
                  <a:lnTo>
                    <a:pt x="16275" y="4340"/>
                  </a:lnTo>
                  <a:lnTo>
                    <a:pt x="16275" y="4340"/>
                  </a:lnTo>
                  <a:lnTo>
                    <a:pt x="15956" y="4155"/>
                  </a:lnTo>
                  <a:lnTo>
                    <a:pt x="15956" y="3787"/>
                  </a:lnTo>
                  <a:lnTo>
                    <a:pt x="16053" y="3730"/>
                  </a:lnTo>
                  <a:lnTo>
                    <a:pt x="16271" y="3607"/>
                  </a:lnTo>
                  <a:lnTo>
                    <a:pt x="16271" y="3973"/>
                  </a:lnTo>
                  <a:lnTo>
                    <a:pt x="16271" y="3973"/>
                  </a:lnTo>
                  <a:lnTo>
                    <a:pt x="16571" y="4146"/>
                  </a:lnTo>
                  <a:close/>
                  <a:moveTo>
                    <a:pt x="17546" y="4711"/>
                  </a:moveTo>
                  <a:lnTo>
                    <a:pt x="17568" y="4723"/>
                  </a:lnTo>
                  <a:lnTo>
                    <a:pt x="17251" y="4905"/>
                  </a:lnTo>
                  <a:lnTo>
                    <a:pt x="16934" y="4723"/>
                  </a:lnTo>
                  <a:lnTo>
                    <a:pt x="16934" y="4354"/>
                  </a:lnTo>
                  <a:lnTo>
                    <a:pt x="16956" y="4340"/>
                  </a:lnTo>
                  <a:lnTo>
                    <a:pt x="17246" y="4172"/>
                  </a:lnTo>
                  <a:lnTo>
                    <a:pt x="17246" y="4538"/>
                  </a:lnTo>
                  <a:lnTo>
                    <a:pt x="17246" y="4538"/>
                  </a:lnTo>
                  <a:lnTo>
                    <a:pt x="17546" y="4711"/>
                  </a:lnTo>
                  <a:close/>
                  <a:moveTo>
                    <a:pt x="17580" y="3602"/>
                  </a:moveTo>
                  <a:lnTo>
                    <a:pt x="17813" y="3735"/>
                  </a:lnTo>
                  <a:lnTo>
                    <a:pt x="17899" y="3784"/>
                  </a:lnTo>
                  <a:lnTo>
                    <a:pt x="17899" y="4148"/>
                  </a:lnTo>
                  <a:lnTo>
                    <a:pt x="17821" y="4103"/>
                  </a:lnTo>
                  <a:lnTo>
                    <a:pt x="17580" y="3964"/>
                  </a:lnTo>
                  <a:lnTo>
                    <a:pt x="17580" y="3964"/>
                  </a:lnTo>
                  <a:lnTo>
                    <a:pt x="17580" y="3964"/>
                  </a:lnTo>
                  <a:lnTo>
                    <a:pt x="17502" y="4011"/>
                  </a:lnTo>
                  <a:lnTo>
                    <a:pt x="17258" y="4151"/>
                  </a:lnTo>
                  <a:lnTo>
                    <a:pt x="17258" y="3787"/>
                  </a:lnTo>
                  <a:lnTo>
                    <a:pt x="17580" y="3602"/>
                  </a:lnTo>
                  <a:close/>
                  <a:moveTo>
                    <a:pt x="17580" y="3583"/>
                  </a:moveTo>
                  <a:lnTo>
                    <a:pt x="17369" y="3465"/>
                  </a:lnTo>
                  <a:lnTo>
                    <a:pt x="17258" y="3401"/>
                  </a:lnTo>
                  <a:lnTo>
                    <a:pt x="17258" y="3035"/>
                  </a:lnTo>
                  <a:lnTo>
                    <a:pt x="17554" y="2865"/>
                  </a:lnTo>
                  <a:lnTo>
                    <a:pt x="17580" y="2851"/>
                  </a:lnTo>
                  <a:lnTo>
                    <a:pt x="17617" y="2870"/>
                  </a:lnTo>
                  <a:lnTo>
                    <a:pt x="17899" y="3035"/>
                  </a:lnTo>
                  <a:lnTo>
                    <a:pt x="17899" y="3401"/>
                  </a:lnTo>
                  <a:lnTo>
                    <a:pt x="17813" y="3451"/>
                  </a:lnTo>
                  <a:lnTo>
                    <a:pt x="17580" y="3583"/>
                  </a:lnTo>
                  <a:close/>
                  <a:moveTo>
                    <a:pt x="18546" y="4158"/>
                  </a:moveTo>
                  <a:lnTo>
                    <a:pt x="18232" y="4340"/>
                  </a:lnTo>
                  <a:lnTo>
                    <a:pt x="17915" y="4155"/>
                  </a:lnTo>
                  <a:lnTo>
                    <a:pt x="17915" y="3787"/>
                  </a:lnTo>
                  <a:lnTo>
                    <a:pt x="18076" y="3694"/>
                  </a:lnTo>
                  <a:lnTo>
                    <a:pt x="18227" y="3607"/>
                  </a:lnTo>
                  <a:lnTo>
                    <a:pt x="18227" y="3973"/>
                  </a:lnTo>
                  <a:lnTo>
                    <a:pt x="18227" y="3973"/>
                  </a:lnTo>
                  <a:lnTo>
                    <a:pt x="18546" y="4158"/>
                  </a:lnTo>
                  <a:close/>
                  <a:moveTo>
                    <a:pt x="19342" y="4619"/>
                  </a:moveTo>
                  <a:lnTo>
                    <a:pt x="19522" y="4723"/>
                  </a:lnTo>
                  <a:lnTo>
                    <a:pt x="19210" y="4905"/>
                  </a:lnTo>
                  <a:lnTo>
                    <a:pt x="19066" y="4822"/>
                  </a:lnTo>
                  <a:lnTo>
                    <a:pt x="18893" y="4723"/>
                  </a:lnTo>
                  <a:lnTo>
                    <a:pt x="18893" y="4351"/>
                  </a:lnTo>
                  <a:lnTo>
                    <a:pt x="19205" y="4172"/>
                  </a:lnTo>
                  <a:lnTo>
                    <a:pt x="19205" y="4538"/>
                  </a:lnTo>
                  <a:lnTo>
                    <a:pt x="19205" y="4538"/>
                  </a:lnTo>
                  <a:lnTo>
                    <a:pt x="19342" y="4619"/>
                  </a:lnTo>
                  <a:close/>
                  <a:moveTo>
                    <a:pt x="20483" y="4146"/>
                  </a:moveTo>
                  <a:lnTo>
                    <a:pt x="20502" y="4158"/>
                  </a:lnTo>
                  <a:lnTo>
                    <a:pt x="20190" y="4340"/>
                  </a:lnTo>
                  <a:lnTo>
                    <a:pt x="20190" y="4340"/>
                  </a:lnTo>
                  <a:lnTo>
                    <a:pt x="19869" y="4155"/>
                  </a:lnTo>
                  <a:lnTo>
                    <a:pt x="19869" y="3787"/>
                  </a:lnTo>
                  <a:lnTo>
                    <a:pt x="20167" y="3614"/>
                  </a:lnTo>
                  <a:lnTo>
                    <a:pt x="20186" y="3605"/>
                  </a:lnTo>
                  <a:lnTo>
                    <a:pt x="20186" y="3973"/>
                  </a:lnTo>
                  <a:lnTo>
                    <a:pt x="20186" y="3973"/>
                  </a:lnTo>
                  <a:lnTo>
                    <a:pt x="20483" y="4146"/>
                  </a:lnTo>
                  <a:close/>
                  <a:moveTo>
                    <a:pt x="21459" y="4711"/>
                  </a:moveTo>
                  <a:lnTo>
                    <a:pt x="21481" y="4723"/>
                  </a:lnTo>
                  <a:lnTo>
                    <a:pt x="21166" y="4905"/>
                  </a:lnTo>
                  <a:lnTo>
                    <a:pt x="20847" y="4723"/>
                  </a:lnTo>
                  <a:lnTo>
                    <a:pt x="20847" y="4354"/>
                  </a:lnTo>
                  <a:lnTo>
                    <a:pt x="20871" y="4340"/>
                  </a:lnTo>
                  <a:lnTo>
                    <a:pt x="21162" y="4172"/>
                  </a:lnTo>
                  <a:lnTo>
                    <a:pt x="21162" y="4538"/>
                  </a:lnTo>
                  <a:lnTo>
                    <a:pt x="21162" y="4538"/>
                  </a:lnTo>
                  <a:lnTo>
                    <a:pt x="21459" y="4711"/>
                  </a:lnTo>
                  <a:close/>
                  <a:moveTo>
                    <a:pt x="21495" y="3602"/>
                  </a:moveTo>
                  <a:lnTo>
                    <a:pt x="21726" y="3735"/>
                  </a:lnTo>
                  <a:lnTo>
                    <a:pt x="21814" y="3784"/>
                  </a:lnTo>
                  <a:lnTo>
                    <a:pt x="21814" y="4148"/>
                  </a:lnTo>
                  <a:lnTo>
                    <a:pt x="21736" y="4103"/>
                  </a:lnTo>
                  <a:lnTo>
                    <a:pt x="21495" y="3964"/>
                  </a:lnTo>
                  <a:lnTo>
                    <a:pt x="21495" y="3964"/>
                  </a:lnTo>
                  <a:lnTo>
                    <a:pt x="21495" y="3964"/>
                  </a:lnTo>
                  <a:lnTo>
                    <a:pt x="21414" y="4011"/>
                  </a:lnTo>
                  <a:lnTo>
                    <a:pt x="21173" y="4151"/>
                  </a:lnTo>
                  <a:lnTo>
                    <a:pt x="21173" y="3787"/>
                  </a:lnTo>
                  <a:lnTo>
                    <a:pt x="21495" y="3602"/>
                  </a:lnTo>
                  <a:close/>
                  <a:moveTo>
                    <a:pt x="21495" y="3583"/>
                  </a:moveTo>
                  <a:lnTo>
                    <a:pt x="21284" y="3465"/>
                  </a:lnTo>
                  <a:lnTo>
                    <a:pt x="21173" y="3401"/>
                  </a:lnTo>
                  <a:lnTo>
                    <a:pt x="21173" y="3035"/>
                  </a:lnTo>
                  <a:lnTo>
                    <a:pt x="21466" y="2865"/>
                  </a:lnTo>
                  <a:lnTo>
                    <a:pt x="21495" y="2851"/>
                  </a:lnTo>
                  <a:lnTo>
                    <a:pt x="21530" y="2870"/>
                  </a:lnTo>
                  <a:lnTo>
                    <a:pt x="21814" y="3035"/>
                  </a:lnTo>
                  <a:lnTo>
                    <a:pt x="21814" y="3401"/>
                  </a:lnTo>
                  <a:lnTo>
                    <a:pt x="21729" y="3451"/>
                  </a:lnTo>
                  <a:lnTo>
                    <a:pt x="21495" y="3583"/>
                  </a:lnTo>
                  <a:close/>
                  <a:moveTo>
                    <a:pt x="22459" y="4158"/>
                  </a:moveTo>
                  <a:lnTo>
                    <a:pt x="22145" y="4340"/>
                  </a:lnTo>
                  <a:lnTo>
                    <a:pt x="22074" y="4299"/>
                  </a:lnTo>
                  <a:lnTo>
                    <a:pt x="21828" y="4155"/>
                  </a:lnTo>
                  <a:lnTo>
                    <a:pt x="21828" y="3787"/>
                  </a:lnTo>
                  <a:lnTo>
                    <a:pt x="21991" y="3694"/>
                  </a:lnTo>
                  <a:lnTo>
                    <a:pt x="22140" y="3607"/>
                  </a:lnTo>
                  <a:lnTo>
                    <a:pt x="22140" y="3973"/>
                  </a:lnTo>
                  <a:lnTo>
                    <a:pt x="22140" y="3973"/>
                  </a:lnTo>
                  <a:lnTo>
                    <a:pt x="22459" y="4158"/>
                  </a:lnTo>
                  <a:close/>
                  <a:moveTo>
                    <a:pt x="21495" y="9617"/>
                  </a:moveTo>
                  <a:lnTo>
                    <a:pt x="21495" y="9617"/>
                  </a:lnTo>
                  <a:lnTo>
                    <a:pt x="21495" y="9617"/>
                  </a:lnTo>
                  <a:lnTo>
                    <a:pt x="21466" y="9634"/>
                  </a:lnTo>
                  <a:lnTo>
                    <a:pt x="21173" y="9799"/>
                  </a:lnTo>
                  <a:lnTo>
                    <a:pt x="21173" y="9440"/>
                  </a:lnTo>
                  <a:lnTo>
                    <a:pt x="21488" y="9258"/>
                  </a:lnTo>
                  <a:lnTo>
                    <a:pt x="21495" y="9253"/>
                  </a:lnTo>
                  <a:lnTo>
                    <a:pt x="21570" y="9298"/>
                  </a:lnTo>
                  <a:lnTo>
                    <a:pt x="21814" y="9440"/>
                  </a:lnTo>
                  <a:lnTo>
                    <a:pt x="21814" y="9799"/>
                  </a:lnTo>
                  <a:lnTo>
                    <a:pt x="21495" y="9617"/>
                  </a:lnTo>
                  <a:close/>
                  <a:moveTo>
                    <a:pt x="21814" y="9813"/>
                  </a:moveTo>
                  <a:lnTo>
                    <a:pt x="21814" y="10182"/>
                  </a:lnTo>
                  <a:lnTo>
                    <a:pt x="21495" y="10366"/>
                  </a:lnTo>
                  <a:lnTo>
                    <a:pt x="21173" y="10182"/>
                  </a:lnTo>
                  <a:lnTo>
                    <a:pt x="21173" y="9816"/>
                  </a:lnTo>
                  <a:lnTo>
                    <a:pt x="21421" y="9671"/>
                  </a:lnTo>
                  <a:lnTo>
                    <a:pt x="21495" y="9629"/>
                  </a:lnTo>
                  <a:lnTo>
                    <a:pt x="21679" y="9735"/>
                  </a:lnTo>
                  <a:lnTo>
                    <a:pt x="21814" y="9813"/>
                  </a:lnTo>
                  <a:close/>
                  <a:moveTo>
                    <a:pt x="17580" y="9617"/>
                  </a:moveTo>
                  <a:lnTo>
                    <a:pt x="17580" y="9617"/>
                  </a:lnTo>
                  <a:lnTo>
                    <a:pt x="17580" y="9617"/>
                  </a:lnTo>
                  <a:lnTo>
                    <a:pt x="17551" y="9634"/>
                  </a:lnTo>
                  <a:lnTo>
                    <a:pt x="17258" y="9799"/>
                  </a:lnTo>
                  <a:lnTo>
                    <a:pt x="17258" y="9440"/>
                  </a:lnTo>
                  <a:lnTo>
                    <a:pt x="17572" y="9258"/>
                  </a:lnTo>
                  <a:lnTo>
                    <a:pt x="17580" y="9253"/>
                  </a:lnTo>
                  <a:lnTo>
                    <a:pt x="17658" y="9298"/>
                  </a:lnTo>
                  <a:lnTo>
                    <a:pt x="17899" y="9440"/>
                  </a:lnTo>
                  <a:lnTo>
                    <a:pt x="17899" y="9799"/>
                  </a:lnTo>
                  <a:lnTo>
                    <a:pt x="17580" y="9617"/>
                  </a:lnTo>
                  <a:close/>
                  <a:moveTo>
                    <a:pt x="17899" y="9813"/>
                  </a:moveTo>
                  <a:lnTo>
                    <a:pt x="17899" y="10182"/>
                  </a:lnTo>
                  <a:lnTo>
                    <a:pt x="17580" y="10366"/>
                  </a:lnTo>
                  <a:lnTo>
                    <a:pt x="17258" y="10182"/>
                  </a:lnTo>
                  <a:lnTo>
                    <a:pt x="17258" y="9816"/>
                  </a:lnTo>
                  <a:lnTo>
                    <a:pt x="17506" y="9671"/>
                  </a:lnTo>
                  <a:lnTo>
                    <a:pt x="17580" y="9629"/>
                  </a:lnTo>
                  <a:lnTo>
                    <a:pt x="17764" y="9735"/>
                  </a:lnTo>
                  <a:lnTo>
                    <a:pt x="17899" y="9813"/>
                  </a:lnTo>
                  <a:close/>
                  <a:moveTo>
                    <a:pt x="11512" y="10253"/>
                  </a:moveTo>
                  <a:lnTo>
                    <a:pt x="11389" y="10182"/>
                  </a:lnTo>
                  <a:lnTo>
                    <a:pt x="11389" y="9813"/>
                  </a:lnTo>
                  <a:lnTo>
                    <a:pt x="11637" y="9669"/>
                  </a:lnTo>
                  <a:lnTo>
                    <a:pt x="11706" y="9629"/>
                  </a:lnTo>
                  <a:lnTo>
                    <a:pt x="12025" y="9813"/>
                  </a:lnTo>
                  <a:lnTo>
                    <a:pt x="12025" y="9816"/>
                  </a:lnTo>
                  <a:lnTo>
                    <a:pt x="12027" y="9816"/>
                  </a:lnTo>
                  <a:lnTo>
                    <a:pt x="12027" y="10182"/>
                  </a:lnTo>
                  <a:lnTo>
                    <a:pt x="11708" y="10366"/>
                  </a:lnTo>
                  <a:lnTo>
                    <a:pt x="11512" y="10253"/>
                  </a:lnTo>
                  <a:close/>
                  <a:moveTo>
                    <a:pt x="11918" y="10503"/>
                  </a:moveTo>
                  <a:lnTo>
                    <a:pt x="12025" y="10567"/>
                  </a:lnTo>
                  <a:lnTo>
                    <a:pt x="12025" y="10929"/>
                  </a:lnTo>
                  <a:lnTo>
                    <a:pt x="11706" y="10747"/>
                  </a:lnTo>
                  <a:lnTo>
                    <a:pt x="11706" y="10747"/>
                  </a:lnTo>
                  <a:lnTo>
                    <a:pt x="11706" y="10747"/>
                  </a:lnTo>
                  <a:lnTo>
                    <a:pt x="11689" y="10756"/>
                  </a:lnTo>
                  <a:lnTo>
                    <a:pt x="11389" y="10929"/>
                  </a:lnTo>
                  <a:lnTo>
                    <a:pt x="11389" y="10567"/>
                  </a:lnTo>
                  <a:lnTo>
                    <a:pt x="11656" y="10411"/>
                  </a:lnTo>
                  <a:lnTo>
                    <a:pt x="11706" y="10383"/>
                  </a:lnTo>
                  <a:lnTo>
                    <a:pt x="11918" y="10503"/>
                  </a:lnTo>
                  <a:close/>
                  <a:moveTo>
                    <a:pt x="7474" y="10182"/>
                  </a:moveTo>
                  <a:lnTo>
                    <a:pt x="7474" y="9816"/>
                  </a:lnTo>
                  <a:lnTo>
                    <a:pt x="7795" y="9629"/>
                  </a:lnTo>
                  <a:lnTo>
                    <a:pt x="7944" y="9716"/>
                  </a:lnTo>
                  <a:lnTo>
                    <a:pt x="8109" y="9813"/>
                  </a:lnTo>
                  <a:lnTo>
                    <a:pt x="8109" y="9816"/>
                  </a:lnTo>
                  <a:lnTo>
                    <a:pt x="8112" y="9816"/>
                  </a:lnTo>
                  <a:lnTo>
                    <a:pt x="8112" y="10182"/>
                  </a:lnTo>
                  <a:lnTo>
                    <a:pt x="7956" y="10274"/>
                  </a:lnTo>
                  <a:lnTo>
                    <a:pt x="7795" y="10366"/>
                  </a:lnTo>
                  <a:lnTo>
                    <a:pt x="7474" y="10182"/>
                  </a:lnTo>
                  <a:close/>
                  <a:moveTo>
                    <a:pt x="7927" y="10461"/>
                  </a:moveTo>
                  <a:lnTo>
                    <a:pt x="8109" y="10565"/>
                  </a:lnTo>
                  <a:lnTo>
                    <a:pt x="8109" y="10929"/>
                  </a:lnTo>
                  <a:lnTo>
                    <a:pt x="8057" y="10898"/>
                  </a:lnTo>
                  <a:lnTo>
                    <a:pt x="7795" y="10747"/>
                  </a:lnTo>
                  <a:lnTo>
                    <a:pt x="7795" y="10747"/>
                  </a:lnTo>
                  <a:lnTo>
                    <a:pt x="7795" y="10747"/>
                  </a:lnTo>
                  <a:lnTo>
                    <a:pt x="7710" y="10794"/>
                  </a:lnTo>
                  <a:lnTo>
                    <a:pt x="7474" y="10931"/>
                  </a:lnTo>
                  <a:lnTo>
                    <a:pt x="7474" y="10567"/>
                  </a:lnTo>
                  <a:lnTo>
                    <a:pt x="7656" y="10463"/>
                  </a:lnTo>
                  <a:lnTo>
                    <a:pt x="7795" y="10383"/>
                  </a:lnTo>
                  <a:lnTo>
                    <a:pt x="7927" y="10461"/>
                  </a:lnTo>
                  <a:close/>
                  <a:moveTo>
                    <a:pt x="5836" y="10366"/>
                  </a:moveTo>
                  <a:lnTo>
                    <a:pt x="5515" y="10182"/>
                  </a:lnTo>
                  <a:lnTo>
                    <a:pt x="5515" y="9816"/>
                  </a:lnTo>
                  <a:lnTo>
                    <a:pt x="5836" y="9629"/>
                  </a:lnTo>
                  <a:lnTo>
                    <a:pt x="6155" y="9813"/>
                  </a:lnTo>
                  <a:lnTo>
                    <a:pt x="6155" y="9816"/>
                  </a:lnTo>
                  <a:lnTo>
                    <a:pt x="6155" y="9816"/>
                  </a:lnTo>
                  <a:lnTo>
                    <a:pt x="6155" y="10182"/>
                  </a:lnTo>
                  <a:lnTo>
                    <a:pt x="5836" y="10366"/>
                  </a:lnTo>
                  <a:close/>
                  <a:moveTo>
                    <a:pt x="5839" y="10385"/>
                  </a:moveTo>
                  <a:lnTo>
                    <a:pt x="6155" y="10567"/>
                  </a:lnTo>
                  <a:lnTo>
                    <a:pt x="6155" y="10929"/>
                  </a:lnTo>
                  <a:lnTo>
                    <a:pt x="5836" y="10747"/>
                  </a:lnTo>
                  <a:lnTo>
                    <a:pt x="5836" y="10747"/>
                  </a:lnTo>
                  <a:lnTo>
                    <a:pt x="5836" y="10747"/>
                  </a:lnTo>
                  <a:lnTo>
                    <a:pt x="5765" y="10787"/>
                  </a:lnTo>
                  <a:lnTo>
                    <a:pt x="5515" y="10931"/>
                  </a:lnTo>
                  <a:lnTo>
                    <a:pt x="5515" y="10570"/>
                  </a:lnTo>
                  <a:lnTo>
                    <a:pt x="5834" y="10385"/>
                  </a:lnTo>
                  <a:lnTo>
                    <a:pt x="5836" y="10383"/>
                  </a:lnTo>
                  <a:lnTo>
                    <a:pt x="5839" y="10385"/>
                  </a:lnTo>
                  <a:close/>
                  <a:moveTo>
                    <a:pt x="1749" y="10265"/>
                  </a:moveTo>
                  <a:lnTo>
                    <a:pt x="1604" y="10182"/>
                  </a:lnTo>
                  <a:lnTo>
                    <a:pt x="1604" y="9813"/>
                  </a:lnTo>
                  <a:lnTo>
                    <a:pt x="1921" y="9629"/>
                  </a:lnTo>
                  <a:lnTo>
                    <a:pt x="1999" y="9674"/>
                  </a:lnTo>
                  <a:lnTo>
                    <a:pt x="2240" y="9813"/>
                  </a:lnTo>
                  <a:lnTo>
                    <a:pt x="2240" y="9816"/>
                  </a:lnTo>
                  <a:lnTo>
                    <a:pt x="2242" y="9816"/>
                  </a:lnTo>
                  <a:lnTo>
                    <a:pt x="2242" y="10182"/>
                  </a:lnTo>
                  <a:lnTo>
                    <a:pt x="1921" y="10366"/>
                  </a:lnTo>
                  <a:lnTo>
                    <a:pt x="1749" y="10265"/>
                  </a:lnTo>
                  <a:close/>
                  <a:moveTo>
                    <a:pt x="2077" y="10473"/>
                  </a:moveTo>
                  <a:lnTo>
                    <a:pt x="2240" y="10567"/>
                  </a:lnTo>
                  <a:lnTo>
                    <a:pt x="2240" y="10929"/>
                  </a:lnTo>
                  <a:lnTo>
                    <a:pt x="2065" y="10827"/>
                  </a:lnTo>
                  <a:lnTo>
                    <a:pt x="1921" y="10747"/>
                  </a:lnTo>
                  <a:lnTo>
                    <a:pt x="1921" y="10747"/>
                  </a:lnTo>
                  <a:lnTo>
                    <a:pt x="1921" y="10747"/>
                  </a:lnTo>
                  <a:lnTo>
                    <a:pt x="1604" y="10929"/>
                  </a:lnTo>
                  <a:lnTo>
                    <a:pt x="1604" y="10567"/>
                  </a:lnTo>
                  <a:lnTo>
                    <a:pt x="1727" y="10494"/>
                  </a:lnTo>
                  <a:lnTo>
                    <a:pt x="1921" y="10383"/>
                  </a:lnTo>
                  <a:lnTo>
                    <a:pt x="2077" y="10473"/>
                  </a:lnTo>
                  <a:close/>
                  <a:moveTo>
                    <a:pt x="1909" y="5855"/>
                  </a:moveTo>
                  <a:lnTo>
                    <a:pt x="1905" y="5857"/>
                  </a:lnTo>
                  <a:lnTo>
                    <a:pt x="1595" y="6037"/>
                  </a:lnTo>
                  <a:lnTo>
                    <a:pt x="1274" y="5850"/>
                  </a:lnTo>
                  <a:lnTo>
                    <a:pt x="1274" y="5484"/>
                  </a:lnTo>
                  <a:lnTo>
                    <a:pt x="1593" y="5299"/>
                  </a:lnTo>
                  <a:lnTo>
                    <a:pt x="1593" y="5668"/>
                  </a:lnTo>
                  <a:lnTo>
                    <a:pt x="1593" y="5670"/>
                  </a:lnTo>
                  <a:lnTo>
                    <a:pt x="1909" y="5855"/>
                  </a:lnTo>
                  <a:close/>
                  <a:moveTo>
                    <a:pt x="1921" y="5108"/>
                  </a:moveTo>
                  <a:lnTo>
                    <a:pt x="2051" y="5183"/>
                  </a:lnTo>
                  <a:lnTo>
                    <a:pt x="2242" y="5294"/>
                  </a:lnTo>
                  <a:lnTo>
                    <a:pt x="2242" y="5661"/>
                  </a:lnTo>
                  <a:lnTo>
                    <a:pt x="1921" y="5845"/>
                  </a:lnTo>
                  <a:lnTo>
                    <a:pt x="1604" y="5661"/>
                  </a:lnTo>
                  <a:lnTo>
                    <a:pt x="1604" y="5294"/>
                  </a:lnTo>
                  <a:lnTo>
                    <a:pt x="1921" y="5108"/>
                  </a:lnTo>
                  <a:close/>
                  <a:moveTo>
                    <a:pt x="1604" y="5278"/>
                  </a:moveTo>
                  <a:lnTo>
                    <a:pt x="1604" y="4914"/>
                  </a:lnTo>
                  <a:lnTo>
                    <a:pt x="1921" y="4730"/>
                  </a:lnTo>
                  <a:lnTo>
                    <a:pt x="1921" y="4730"/>
                  </a:lnTo>
                  <a:lnTo>
                    <a:pt x="1921" y="4730"/>
                  </a:lnTo>
                  <a:lnTo>
                    <a:pt x="2240" y="4914"/>
                  </a:lnTo>
                  <a:lnTo>
                    <a:pt x="2240" y="5280"/>
                  </a:lnTo>
                  <a:lnTo>
                    <a:pt x="1921" y="5096"/>
                  </a:lnTo>
                  <a:lnTo>
                    <a:pt x="1921" y="5096"/>
                  </a:lnTo>
                  <a:lnTo>
                    <a:pt x="1921" y="5096"/>
                  </a:lnTo>
                  <a:lnTo>
                    <a:pt x="1604" y="5278"/>
                  </a:lnTo>
                  <a:close/>
                  <a:moveTo>
                    <a:pt x="2887" y="5290"/>
                  </a:moveTo>
                  <a:lnTo>
                    <a:pt x="2767" y="5358"/>
                  </a:lnTo>
                  <a:lnTo>
                    <a:pt x="2734" y="5377"/>
                  </a:lnTo>
                  <a:lnTo>
                    <a:pt x="2573" y="5469"/>
                  </a:lnTo>
                  <a:lnTo>
                    <a:pt x="2254" y="5287"/>
                  </a:lnTo>
                  <a:lnTo>
                    <a:pt x="2254" y="4919"/>
                  </a:lnTo>
                  <a:lnTo>
                    <a:pt x="2568" y="4737"/>
                  </a:lnTo>
                  <a:lnTo>
                    <a:pt x="2568" y="5103"/>
                  </a:lnTo>
                  <a:lnTo>
                    <a:pt x="2568" y="5105"/>
                  </a:lnTo>
                  <a:lnTo>
                    <a:pt x="2887" y="5290"/>
                  </a:lnTo>
                  <a:close/>
                  <a:moveTo>
                    <a:pt x="3866" y="5855"/>
                  </a:moveTo>
                  <a:lnTo>
                    <a:pt x="3551" y="6037"/>
                  </a:lnTo>
                  <a:lnTo>
                    <a:pt x="3263" y="5869"/>
                  </a:lnTo>
                  <a:lnTo>
                    <a:pt x="3235" y="5852"/>
                  </a:lnTo>
                  <a:lnTo>
                    <a:pt x="3235" y="5484"/>
                  </a:lnTo>
                  <a:lnTo>
                    <a:pt x="3547" y="5302"/>
                  </a:lnTo>
                  <a:lnTo>
                    <a:pt x="3547" y="5668"/>
                  </a:lnTo>
                  <a:lnTo>
                    <a:pt x="3547" y="5670"/>
                  </a:lnTo>
                  <a:lnTo>
                    <a:pt x="3866" y="5855"/>
                  </a:lnTo>
                  <a:close/>
                  <a:moveTo>
                    <a:pt x="4846" y="5287"/>
                  </a:moveTo>
                  <a:lnTo>
                    <a:pt x="4740" y="5349"/>
                  </a:lnTo>
                  <a:lnTo>
                    <a:pt x="4530" y="5469"/>
                  </a:lnTo>
                  <a:lnTo>
                    <a:pt x="4371" y="5377"/>
                  </a:lnTo>
                  <a:lnTo>
                    <a:pt x="4213" y="5285"/>
                  </a:lnTo>
                  <a:lnTo>
                    <a:pt x="4213" y="4919"/>
                  </a:lnTo>
                  <a:lnTo>
                    <a:pt x="4527" y="4734"/>
                  </a:lnTo>
                  <a:lnTo>
                    <a:pt x="4527" y="5103"/>
                  </a:lnTo>
                  <a:lnTo>
                    <a:pt x="4527" y="5105"/>
                  </a:lnTo>
                  <a:lnTo>
                    <a:pt x="4846" y="5287"/>
                  </a:lnTo>
                  <a:close/>
                  <a:moveTo>
                    <a:pt x="5822" y="5855"/>
                  </a:moveTo>
                  <a:lnTo>
                    <a:pt x="5671" y="5944"/>
                  </a:lnTo>
                  <a:lnTo>
                    <a:pt x="5510" y="6037"/>
                  </a:lnTo>
                  <a:lnTo>
                    <a:pt x="5189" y="5852"/>
                  </a:lnTo>
                  <a:lnTo>
                    <a:pt x="5189" y="5484"/>
                  </a:lnTo>
                  <a:lnTo>
                    <a:pt x="5503" y="5302"/>
                  </a:lnTo>
                  <a:lnTo>
                    <a:pt x="5503" y="5668"/>
                  </a:lnTo>
                  <a:lnTo>
                    <a:pt x="5503" y="5670"/>
                  </a:lnTo>
                  <a:lnTo>
                    <a:pt x="5822" y="5855"/>
                  </a:lnTo>
                  <a:close/>
                  <a:moveTo>
                    <a:pt x="5836" y="5108"/>
                  </a:moveTo>
                  <a:lnTo>
                    <a:pt x="6155" y="5294"/>
                  </a:lnTo>
                  <a:lnTo>
                    <a:pt x="6155" y="5661"/>
                  </a:lnTo>
                  <a:lnTo>
                    <a:pt x="5947" y="5781"/>
                  </a:lnTo>
                  <a:lnTo>
                    <a:pt x="5836" y="5845"/>
                  </a:lnTo>
                  <a:lnTo>
                    <a:pt x="5723" y="5781"/>
                  </a:lnTo>
                  <a:lnTo>
                    <a:pt x="5515" y="5661"/>
                  </a:lnTo>
                  <a:lnTo>
                    <a:pt x="5515" y="5294"/>
                  </a:lnTo>
                  <a:lnTo>
                    <a:pt x="5836" y="5108"/>
                  </a:lnTo>
                  <a:close/>
                  <a:moveTo>
                    <a:pt x="5515" y="5280"/>
                  </a:moveTo>
                  <a:lnTo>
                    <a:pt x="5515" y="4916"/>
                  </a:lnTo>
                  <a:lnTo>
                    <a:pt x="5836" y="4730"/>
                  </a:lnTo>
                  <a:lnTo>
                    <a:pt x="6155" y="4914"/>
                  </a:lnTo>
                  <a:lnTo>
                    <a:pt x="6155" y="5280"/>
                  </a:lnTo>
                  <a:lnTo>
                    <a:pt x="6089" y="5242"/>
                  </a:lnTo>
                  <a:lnTo>
                    <a:pt x="5836" y="5096"/>
                  </a:lnTo>
                  <a:lnTo>
                    <a:pt x="5836" y="5096"/>
                  </a:lnTo>
                  <a:lnTo>
                    <a:pt x="5836" y="5096"/>
                  </a:lnTo>
                  <a:lnTo>
                    <a:pt x="5515" y="5280"/>
                  </a:lnTo>
                  <a:close/>
                  <a:moveTo>
                    <a:pt x="6803" y="5290"/>
                  </a:moveTo>
                  <a:lnTo>
                    <a:pt x="6680" y="5358"/>
                  </a:lnTo>
                  <a:lnTo>
                    <a:pt x="6649" y="5377"/>
                  </a:lnTo>
                  <a:lnTo>
                    <a:pt x="6486" y="5469"/>
                  </a:lnTo>
                  <a:lnTo>
                    <a:pt x="6169" y="5287"/>
                  </a:lnTo>
                  <a:lnTo>
                    <a:pt x="6169" y="4919"/>
                  </a:lnTo>
                  <a:lnTo>
                    <a:pt x="6484" y="4737"/>
                  </a:lnTo>
                  <a:lnTo>
                    <a:pt x="6484" y="5103"/>
                  </a:lnTo>
                  <a:lnTo>
                    <a:pt x="6484" y="5105"/>
                  </a:lnTo>
                  <a:lnTo>
                    <a:pt x="6803" y="5290"/>
                  </a:lnTo>
                  <a:close/>
                  <a:moveTo>
                    <a:pt x="7781" y="5855"/>
                  </a:moveTo>
                  <a:lnTo>
                    <a:pt x="7467" y="6037"/>
                  </a:lnTo>
                  <a:lnTo>
                    <a:pt x="7178" y="5869"/>
                  </a:lnTo>
                  <a:lnTo>
                    <a:pt x="7148" y="5852"/>
                  </a:lnTo>
                  <a:lnTo>
                    <a:pt x="7148" y="5484"/>
                  </a:lnTo>
                  <a:lnTo>
                    <a:pt x="7462" y="5302"/>
                  </a:lnTo>
                  <a:lnTo>
                    <a:pt x="7462" y="5668"/>
                  </a:lnTo>
                  <a:lnTo>
                    <a:pt x="7462" y="5670"/>
                  </a:lnTo>
                  <a:lnTo>
                    <a:pt x="7781" y="5855"/>
                  </a:lnTo>
                  <a:close/>
                  <a:moveTo>
                    <a:pt x="7795" y="5108"/>
                  </a:moveTo>
                  <a:lnTo>
                    <a:pt x="7882" y="5160"/>
                  </a:lnTo>
                  <a:lnTo>
                    <a:pt x="8112" y="5294"/>
                  </a:lnTo>
                  <a:lnTo>
                    <a:pt x="8112" y="5661"/>
                  </a:lnTo>
                  <a:lnTo>
                    <a:pt x="7795" y="5845"/>
                  </a:lnTo>
                  <a:lnTo>
                    <a:pt x="7474" y="5661"/>
                  </a:lnTo>
                  <a:lnTo>
                    <a:pt x="7474" y="5294"/>
                  </a:lnTo>
                  <a:lnTo>
                    <a:pt x="7795" y="5108"/>
                  </a:lnTo>
                  <a:close/>
                  <a:moveTo>
                    <a:pt x="7474" y="5280"/>
                  </a:moveTo>
                  <a:lnTo>
                    <a:pt x="7474" y="4914"/>
                  </a:lnTo>
                  <a:lnTo>
                    <a:pt x="7795" y="4730"/>
                  </a:lnTo>
                  <a:lnTo>
                    <a:pt x="7795" y="4730"/>
                  </a:lnTo>
                  <a:lnTo>
                    <a:pt x="7795" y="4730"/>
                  </a:lnTo>
                  <a:lnTo>
                    <a:pt x="8109" y="4914"/>
                  </a:lnTo>
                  <a:lnTo>
                    <a:pt x="8109" y="5278"/>
                  </a:lnTo>
                  <a:lnTo>
                    <a:pt x="7911" y="5164"/>
                  </a:lnTo>
                  <a:lnTo>
                    <a:pt x="7795" y="5096"/>
                  </a:lnTo>
                  <a:lnTo>
                    <a:pt x="7795" y="5096"/>
                  </a:lnTo>
                  <a:lnTo>
                    <a:pt x="7795" y="5096"/>
                  </a:lnTo>
                  <a:lnTo>
                    <a:pt x="7474" y="5280"/>
                  </a:lnTo>
                  <a:close/>
                  <a:moveTo>
                    <a:pt x="8759" y="5287"/>
                  </a:moveTo>
                  <a:lnTo>
                    <a:pt x="8445" y="5469"/>
                  </a:lnTo>
                  <a:lnTo>
                    <a:pt x="8126" y="5287"/>
                  </a:lnTo>
                  <a:lnTo>
                    <a:pt x="8126" y="4919"/>
                  </a:lnTo>
                  <a:lnTo>
                    <a:pt x="8296" y="4819"/>
                  </a:lnTo>
                  <a:lnTo>
                    <a:pt x="8442" y="4734"/>
                  </a:lnTo>
                  <a:lnTo>
                    <a:pt x="8442" y="5103"/>
                  </a:lnTo>
                  <a:lnTo>
                    <a:pt x="8442" y="5105"/>
                  </a:lnTo>
                  <a:lnTo>
                    <a:pt x="8759" y="5287"/>
                  </a:lnTo>
                  <a:close/>
                  <a:moveTo>
                    <a:pt x="9735" y="5855"/>
                  </a:moveTo>
                  <a:lnTo>
                    <a:pt x="9735" y="5855"/>
                  </a:lnTo>
                  <a:lnTo>
                    <a:pt x="9735" y="5857"/>
                  </a:lnTo>
                  <a:lnTo>
                    <a:pt x="9423" y="6037"/>
                  </a:lnTo>
                  <a:lnTo>
                    <a:pt x="9104" y="5852"/>
                  </a:lnTo>
                  <a:lnTo>
                    <a:pt x="9104" y="5484"/>
                  </a:lnTo>
                  <a:lnTo>
                    <a:pt x="9418" y="5302"/>
                  </a:lnTo>
                  <a:lnTo>
                    <a:pt x="9418" y="5668"/>
                  </a:lnTo>
                  <a:lnTo>
                    <a:pt x="9418" y="5670"/>
                  </a:lnTo>
                  <a:lnTo>
                    <a:pt x="9735" y="5855"/>
                  </a:lnTo>
                  <a:close/>
                  <a:moveTo>
                    <a:pt x="10716" y="5287"/>
                  </a:moveTo>
                  <a:lnTo>
                    <a:pt x="10602" y="5354"/>
                  </a:lnTo>
                  <a:lnTo>
                    <a:pt x="10404" y="5469"/>
                  </a:lnTo>
                  <a:lnTo>
                    <a:pt x="10085" y="5285"/>
                  </a:lnTo>
                  <a:lnTo>
                    <a:pt x="10085" y="4919"/>
                  </a:lnTo>
                  <a:lnTo>
                    <a:pt x="10397" y="4737"/>
                  </a:lnTo>
                  <a:lnTo>
                    <a:pt x="10397" y="5103"/>
                  </a:lnTo>
                  <a:lnTo>
                    <a:pt x="10397" y="5105"/>
                  </a:lnTo>
                  <a:lnTo>
                    <a:pt x="10716" y="5287"/>
                  </a:lnTo>
                  <a:close/>
                  <a:moveTo>
                    <a:pt x="11694" y="5855"/>
                  </a:moveTo>
                  <a:lnTo>
                    <a:pt x="11613" y="5902"/>
                  </a:lnTo>
                  <a:lnTo>
                    <a:pt x="11379" y="6037"/>
                  </a:lnTo>
                  <a:lnTo>
                    <a:pt x="11060" y="5852"/>
                  </a:lnTo>
                  <a:lnTo>
                    <a:pt x="11060" y="5484"/>
                  </a:lnTo>
                  <a:lnTo>
                    <a:pt x="11377" y="5299"/>
                  </a:lnTo>
                  <a:lnTo>
                    <a:pt x="11377" y="5668"/>
                  </a:lnTo>
                  <a:lnTo>
                    <a:pt x="11377" y="5670"/>
                  </a:lnTo>
                  <a:lnTo>
                    <a:pt x="11694" y="5855"/>
                  </a:lnTo>
                  <a:close/>
                  <a:moveTo>
                    <a:pt x="11668" y="5131"/>
                  </a:moveTo>
                  <a:lnTo>
                    <a:pt x="11706" y="5108"/>
                  </a:lnTo>
                  <a:lnTo>
                    <a:pt x="12027" y="5294"/>
                  </a:lnTo>
                  <a:lnTo>
                    <a:pt x="12027" y="5661"/>
                  </a:lnTo>
                  <a:lnTo>
                    <a:pt x="11706" y="5845"/>
                  </a:lnTo>
                  <a:lnTo>
                    <a:pt x="11389" y="5661"/>
                  </a:lnTo>
                  <a:lnTo>
                    <a:pt x="11389" y="5294"/>
                  </a:lnTo>
                  <a:lnTo>
                    <a:pt x="11668" y="5131"/>
                  </a:lnTo>
                  <a:close/>
                  <a:moveTo>
                    <a:pt x="11389" y="5280"/>
                  </a:moveTo>
                  <a:lnTo>
                    <a:pt x="11389" y="4914"/>
                  </a:lnTo>
                  <a:lnTo>
                    <a:pt x="11651" y="4763"/>
                  </a:lnTo>
                  <a:lnTo>
                    <a:pt x="11706" y="4730"/>
                  </a:lnTo>
                  <a:lnTo>
                    <a:pt x="12025" y="4914"/>
                  </a:lnTo>
                  <a:lnTo>
                    <a:pt x="12025" y="5280"/>
                  </a:lnTo>
                  <a:lnTo>
                    <a:pt x="11706" y="5096"/>
                  </a:lnTo>
                  <a:lnTo>
                    <a:pt x="11706" y="5096"/>
                  </a:lnTo>
                  <a:lnTo>
                    <a:pt x="11706" y="5096"/>
                  </a:lnTo>
                  <a:lnTo>
                    <a:pt x="11389" y="5280"/>
                  </a:lnTo>
                  <a:close/>
                  <a:moveTo>
                    <a:pt x="12674" y="5287"/>
                  </a:moveTo>
                  <a:lnTo>
                    <a:pt x="12358" y="5469"/>
                  </a:lnTo>
                  <a:lnTo>
                    <a:pt x="12039" y="5287"/>
                  </a:lnTo>
                  <a:lnTo>
                    <a:pt x="12039" y="4919"/>
                  </a:lnTo>
                  <a:lnTo>
                    <a:pt x="12355" y="4734"/>
                  </a:lnTo>
                  <a:lnTo>
                    <a:pt x="12355" y="5103"/>
                  </a:lnTo>
                  <a:lnTo>
                    <a:pt x="12355" y="5105"/>
                  </a:lnTo>
                  <a:lnTo>
                    <a:pt x="12674" y="5287"/>
                  </a:lnTo>
                  <a:close/>
                  <a:moveTo>
                    <a:pt x="13653" y="5855"/>
                  </a:moveTo>
                  <a:lnTo>
                    <a:pt x="13338" y="6037"/>
                  </a:lnTo>
                  <a:lnTo>
                    <a:pt x="13019" y="5852"/>
                  </a:lnTo>
                  <a:lnTo>
                    <a:pt x="13019" y="5484"/>
                  </a:lnTo>
                  <a:lnTo>
                    <a:pt x="13334" y="5302"/>
                  </a:lnTo>
                  <a:lnTo>
                    <a:pt x="13334" y="5668"/>
                  </a:lnTo>
                  <a:lnTo>
                    <a:pt x="13334" y="5670"/>
                  </a:lnTo>
                  <a:lnTo>
                    <a:pt x="13653" y="5855"/>
                  </a:lnTo>
                  <a:close/>
                  <a:moveTo>
                    <a:pt x="14631" y="5287"/>
                  </a:moveTo>
                  <a:lnTo>
                    <a:pt x="14387" y="5429"/>
                  </a:lnTo>
                  <a:lnTo>
                    <a:pt x="14316" y="5469"/>
                  </a:lnTo>
                  <a:lnTo>
                    <a:pt x="14000" y="5285"/>
                  </a:lnTo>
                  <a:lnTo>
                    <a:pt x="14000" y="4919"/>
                  </a:lnTo>
                  <a:lnTo>
                    <a:pt x="14312" y="4737"/>
                  </a:lnTo>
                  <a:lnTo>
                    <a:pt x="14312" y="5103"/>
                  </a:lnTo>
                  <a:lnTo>
                    <a:pt x="14312" y="5105"/>
                  </a:lnTo>
                  <a:lnTo>
                    <a:pt x="14631" y="5287"/>
                  </a:lnTo>
                  <a:close/>
                  <a:moveTo>
                    <a:pt x="15609" y="5855"/>
                  </a:moveTo>
                  <a:lnTo>
                    <a:pt x="15295" y="6037"/>
                  </a:lnTo>
                  <a:lnTo>
                    <a:pt x="15233" y="6001"/>
                  </a:lnTo>
                  <a:lnTo>
                    <a:pt x="14978" y="5852"/>
                  </a:lnTo>
                  <a:lnTo>
                    <a:pt x="14978" y="5484"/>
                  </a:lnTo>
                  <a:lnTo>
                    <a:pt x="15292" y="5302"/>
                  </a:lnTo>
                  <a:lnTo>
                    <a:pt x="15292" y="5668"/>
                  </a:lnTo>
                  <a:lnTo>
                    <a:pt x="15292" y="5670"/>
                  </a:lnTo>
                  <a:lnTo>
                    <a:pt x="15609" y="5855"/>
                  </a:lnTo>
                  <a:close/>
                  <a:moveTo>
                    <a:pt x="16590" y="5287"/>
                  </a:moveTo>
                  <a:lnTo>
                    <a:pt x="16275" y="5469"/>
                  </a:lnTo>
                  <a:lnTo>
                    <a:pt x="15956" y="5285"/>
                  </a:lnTo>
                  <a:lnTo>
                    <a:pt x="15956" y="4919"/>
                  </a:lnTo>
                  <a:lnTo>
                    <a:pt x="16242" y="4751"/>
                  </a:lnTo>
                  <a:lnTo>
                    <a:pt x="16271" y="4734"/>
                  </a:lnTo>
                  <a:lnTo>
                    <a:pt x="16271" y="5103"/>
                  </a:lnTo>
                  <a:lnTo>
                    <a:pt x="16271" y="5105"/>
                  </a:lnTo>
                  <a:lnTo>
                    <a:pt x="16590" y="5287"/>
                  </a:lnTo>
                  <a:close/>
                  <a:moveTo>
                    <a:pt x="17568" y="5855"/>
                  </a:moveTo>
                  <a:lnTo>
                    <a:pt x="17253" y="6037"/>
                  </a:lnTo>
                  <a:lnTo>
                    <a:pt x="16934" y="5852"/>
                  </a:lnTo>
                  <a:lnTo>
                    <a:pt x="16934" y="5484"/>
                  </a:lnTo>
                  <a:lnTo>
                    <a:pt x="17246" y="5302"/>
                  </a:lnTo>
                  <a:lnTo>
                    <a:pt x="17246" y="5668"/>
                  </a:lnTo>
                  <a:lnTo>
                    <a:pt x="17246" y="5670"/>
                  </a:lnTo>
                  <a:lnTo>
                    <a:pt x="17568" y="5855"/>
                  </a:lnTo>
                  <a:close/>
                  <a:moveTo>
                    <a:pt x="17580" y="4730"/>
                  </a:moveTo>
                  <a:lnTo>
                    <a:pt x="17591" y="4737"/>
                  </a:lnTo>
                  <a:lnTo>
                    <a:pt x="17899" y="4914"/>
                  </a:lnTo>
                  <a:lnTo>
                    <a:pt x="17899" y="5280"/>
                  </a:lnTo>
                  <a:lnTo>
                    <a:pt x="17580" y="5096"/>
                  </a:lnTo>
                  <a:lnTo>
                    <a:pt x="17580" y="5096"/>
                  </a:lnTo>
                  <a:lnTo>
                    <a:pt x="17580" y="5096"/>
                  </a:lnTo>
                  <a:lnTo>
                    <a:pt x="17544" y="5117"/>
                  </a:lnTo>
                  <a:lnTo>
                    <a:pt x="17258" y="5280"/>
                  </a:lnTo>
                  <a:lnTo>
                    <a:pt x="17258" y="4916"/>
                  </a:lnTo>
                  <a:lnTo>
                    <a:pt x="17580" y="4730"/>
                  </a:lnTo>
                  <a:close/>
                  <a:moveTo>
                    <a:pt x="17580" y="4715"/>
                  </a:moveTo>
                  <a:lnTo>
                    <a:pt x="17258" y="4531"/>
                  </a:lnTo>
                  <a:lnTo>
                    <a:pt x="17258" y="4165"/>
                  </a:lnTo>
                  <a:lnTo>
                    <a:pt x="17419" y="4073"/>
                  </a:lnTo>
                  <a:lnTo>
                    <a:pt x="17580" y="3980"/>
                  </a:lnTo>
                  <a:lnTo>
                    <a:pt x="17899" y="4165"/>
                  </a:lnTo>
                  <a:lnTo>
                    <a:pt x="17899" y="4531"/>
                  </a:lnTo>
                  <a:lnTo>
                    <a:pt x="17580" y="4715"/>
                  </a:lnTo>
                  <a:lnTo>
                    <a:pt x="17580" y="4715"/>
                  </a:lnTo>
                  <a:lnTo>
                    <a:pt x="17580" y="4715"/>
                  </a:lnTo>
                  <a:close/>
                  <a:moveTo>
                    <a:pt x="18546" y="5287"/>
                  </a:moveTo>
                  <a:lnTo>
                    <a:pt x="18433" y="5354"/>
                  </a:lnTo>
                  <a:lnTo>
                    <a:pt x="18232" y="5469"/>
                  </a:lnTo>
                  <a:lnTo>
                    <a:pt x="17915" y="5285"/>
                  </a:lnTo>
                  <a:lnTo>
                    <a:pt x="17915" y="4919"/>
                  </a:lnTo>
                  <a:lnTo>
                    <a:pt x="18206" y="4749"/>
                  </a:lnTo>
                  <a:lnTo>
                    <a:pt x="18227" y="4737"/>
                  </a:lnTo>
                  <a:lnTo>
                    <a:pt x="18227" y="5103"/>
                  </a:lnTo>
                  <a:lnTo>
                    <a:pt x="18227" y="5105"/>
                  </a:lnTo>
                  <a:lnTo>
                    <a:pt x="18546" y="5287"/>
                  </a:lnTo>
                  <a:close/>
                  <a:moveTo>
                    <a:pt x="19524" y="5855"/>
                  </a:moveTo>
                  <a:lnTo>
                    <a:pt x="19245" y="6015"/>
                  </a:lnTo>
                  <a:lnTo>
                    <a:pt x="19210" y="6037"/>
                  </a:lnTo>
                  <a:lnTo>
                    <a:pt x="19146" y="6001"/>
                  </a:lnTo>
                  <a:lnTo>
                    <a:pt x="18893" y="5852"/>
                  </a:lnTo>
                  <a:lnTo>
                    <a:pt x="18893" y="5484"/>
                  </a:lnTo>
                  <a:lnTo>
                    <a:pt x="19205" y="5302"/>
                  </a:lnTo>
                  <a:lnTo>
                    <a:pt x="19205" y="5668"/>
                  </a:lnTo>
                  <a:lnTo>
                    <a:pt x="19205" y="5670"/>
                  </a:lnTo>
                  <a:lnTo>
                    <a:pt x="19524" y="5855"/>
                  </a:lnTo>
                  <a:close/>
                  <a:moveTo>
                    <a:pt x="20502" y="5287"/>
                  </a:moveTo>
                  <a:lnTo>
                    <a:pt x="20188" y="5469"/>
                  </a:lnTo>
                  <a:lnTo>
                    <a:pt x="19869" y="5285"/>
                  </a:lnTo>
                  <a:lnTo>
                    <a:pt x="19869" y="4919"/>
                  </a:lnTo>
                  <a:lnTo>
                    <a:pt x="20186" y="4734"/>
                  </a:lnTo>
                  <a:lnTo>
                    <a:pt x="20186" y="5103"/>
                  </a:lnTo>
                  <a:lnTo>
                    <a:pt x="20186" y="5105"/>
                  </a:lnTo>
                  <a:lnTo>
                    <a:pt x="20502" y="5287"/>
                  </a:lnTo>
                  <a:close/>
                  <a:moveTo>
                    <a:pt x="21481" y="5855"/>
                  </a:moveTo>
                  <a:lnTo>
                    <a:pt x="21166" y="6037"/>
                  </a:lnTo>
                  <a:lnTo>
                    <a:pt x="20847" y="5852"/>
                  </a:lnTo>
                  <a:lnTo>
                    <a:pt x="20847" y="5484"/>
                  </a:lnTo>
                  <a:lnTo>
                    <a:pt x="21162" y="5302"/>
                  </a:lnTo>
                  <a:lnTo>
                    <a:pt x="21162" y="5668"/>
                  </a:lnTo>
                  <a:lnTo>
                    <a:pt x="21162" y="5670"/>
                  </a:lnTo>
                  <a:lnTo>
                    <a:pt x="21481" y="5855"/>
                  </a:lnTo>
                  <a:close/>
                  <a:moveTo>
                    <a:pt x="21495" y="4730"/>
                  </a:moveTo>
                  <a:lnTo>
                    <a:pt x="21507" y="4737"/>
                  </a:lnTo>
                  <a:lnTo>
                    <a:pt x="21814" y="4914"/>
                  </a:lnTo>
                  <a:lnTo>
                    <a:pt x="21814" y="5280"/>
                  </a:lnTo>
                  <a:lnTo>
                    <a:pt x="21495" y="5096"/>
                  </a:lnTo>
                  <a:lnTo>
                    <a:pt x="21495" y="5096"/>
                  </a:lnTo>
                  <a:lnTo>
                    <a:pt x="21495" y="5096"/>
                  </a:lnTo>
                  <a:lnTo>
                    <a:pt x="21457" y="5117"/>
                  </a:lnTo>
                  <a:lnTo>
                    <a:pt x="21173" y="5280"/>
                  </a:lnTo>
                  <a:lnTo>
                    <a:pt x="21173" y="4916"/>
                  </a:lnTo>
                  <a:lnTo>
                    <a:pt x="21495" y="4730"/>
                  </a:lnTo>
                  <a:close/>
                  <a:moveTo>
                    <a:pt x="21492" y="4715"/>
                  </a:moveTo>
                  <a:lnTo>
                    <a:pt x="21173" y="4531"/>
                  </a:lnTo>
                  <a:lnTo>
                    <a:pt x="21173" y="4165"/>
                  </a:lnTo>
                  <a:lnTo>
                    <a:pt x="21332" y="4073"/>
                  </a:lnTo>
                  <a:lnTo>
                    <a:pt x="21495" y="3980"/>
                  </a:lnTo>
                  <a:lnTo>
                    <a:pt x="21814" y="4165"/>
                  </a:lnTo>
                  <a:lnTo>
                    <a:pt x="21814" y="4531"/>
                  </a:lnTo>
                  <a:lnTo>
                    <a:pt x="21495" y="4715"/>
                  </a:lnTo>
                  <a:lnTo>
                    <a:pt x="21495" y="4715"/>
                  </a:lnTo>
                  <a:lnTo>
                    <a:pt x="21492" y="4715"/>
                  </a:lnTo>
                  <a:close/>
                  <a:moveTo>
                    <a:pt x="21585" y="8535"/>
                  </a:moveTo>
                  <a:lnTo>
                    <a:pt x="21495" y="8485"/>
                  </a:lnTo>
                  <a:lnTo>
                    <a:pt x="21495" y="8485"/>
                  </a:lnTo>
                  <a:lnTo>
                    <a:pt x="21495" y="8485"/>
                  </a:lnTo>
                  <a:lnTo>
                    <a:pt x="21445" y="8513"/>
                  </a:lnTo>
                  <a:lnTo>
                    <a:pt x="21173" y="8669"/>
                  </a:lnTo>
                  <a:lnTo>
                    <a:pt x="21173" y="8308"/>
                  </a:lnTo>
                  <a:lnTo>
                    <a:pt x="21495" y="8123"/>
                  </a:lnTo>
                  <a:lnTo>
                    <a:pt x="21495" y="8123"/>
                  </a:lnTo>
                  <a:lnTo>
                    <a:pt x="21495" y="8123"/>
                  </a:lnTo>
                  <a:lnTo>
                    <a:pt x="21714" y="8249"/>
                  </a:lnTo>
                  <a:lnTo>
                    <a:pt x="21814" y="8308"/>
                  </a:lnTo>
                  <a:lnTo>
                    <a:pt x="21814" y="8669"/>
                  </a:lnTo>
                  <a:lnTo>
                    <a:pt x="21585" y="8535"/>
                  </a:lnTo>
                  <a:close/>
                  <a:moveTo>
                    <a:pt x="21814" y="8686"/>
                  </a:moveTo>
                  <a:lnTo>
                    <a:pt x="21814" y="9052"/>
                  </a:lnTo>
                  <a:lnTo>
                    <a:pt x="21495" y="9237"/>
                  </a:lnTo>
                  <a:lnTo>
                    <a:pt x="21173" y="9052"/>
                  </a:lnTo>
                  <a:lnTo>
                    <a:pt x="21173" y="8686"/>
                  </a:lnTo>
                  <a:lnTo>
                    <a:pt x="21495" y="8499"/>
                  </a:lnTo>
                  <a:lnTo>
                    <a:pt x="21814" y="8686"/>
                  </a:lnTo>
                  <a:close/>
                  <a:moveTo>
                    <a:pt x="17669" y="8535"/>
                  </a:moveTo>
                  <a:lnTo>
                    <a:pt x="17580" y="8485"/>
                  </a:lnTo>
                  <a:lnTo>
                    <a:pt x="17580" y="8485"/>
                  </a:lnTo>
                  <a:lnTo>
                    <a:pt x="17580" y="8485"/>
                  </a:lnTo>
                  <a:lnTo>
                    <a:pt x="17530" y="8513"/>
                  </a:lnTo>
                  <a:lnTo>
                    <a:pt x="17258" y="8669"/>
                  </a:lnTo>
                  <a:lnTo>
                    <a:pt x="17258" y="8308"/>
                  </a:lnTo>
                  <a:lnTo>
                    <a:pt x="17580" y="8123"/>
                  </a:lnTo>
                  <a:lnTo>
                    <a:pt x="17580" y="8123"/>
                  </a:lnTo>
                  <a:lnTo>
                    <a:pt x="17580" y="8123"/>
                  </a:lnTo>
                  <a:lnTo>
                    <a:pt x="17799" y="8249"/>
                  </a:lnTo>
                  <a:lnTo>
                    <a:pt x="17899" y="8308"/>
                  </a:lnTo>
                  <a:lnTo>
                    <a:pt x="17899" y="8669"/>
                  </a:lnTo>
                  <a:lnTo>
                    <a:pt x="17669" y="8535"/>
                  </a:lnTo>
                  <a:close/>
                  <a:moveTo>
                    <a:pt x="17899" y="8686"/>
                  </a:moveTo>
                  <a:lnTo>
                    <a:pt x="17899" y="9052"/>
                  </a:lnTo>
                  <a:lnTo>
                    <a:pt x="17580" y="9237"/>
                  </a:lnTo>
                  <a:lnTo>
                    <a:pt x="17258" y="9052"/>
                  </a:lnTo>
                  <a:lnTo>
                    <a:pt x="17258" y="8686"/>
                  </a:lnTo>
                  <a:lnTo>
                    <a:pt x="17580" y="8499"/>
                  </a:lnTo>
                  <a:lnTo>
                    <a:pt x="17899" y="8686"/>
                  </a:lnTo>
                  <a:close/>
                  <a:moveTo>
                    <a:pt x="11491" y="9114"/>
                  </a:moveTo>
                  <a:lnTo>
                    <a:pt x="11389" y="9052"/>
                  </a:lnTo>
                  <a:lnTo>
                    <a:pt x="11389" y="8686"/>
                  </a:lnTo>
                  <a:lnTo>
                    <a:pt x="11680" y="8516"/>
                  </a:lnTo>
                  <a:lnTo>
                    <a:pt x="11706" y="8499"/>
                  </a:lnTo>
                  <a:lnTo>
                    <a:pt x="11861" y="8591"/>
                  </a:lnTo>
                  <a:lnTo>
                    <a:pt x="12027" y="8686"/>
                  </a:lnTo>
                  <a:lnTo>
                    <a:pt x="12027" y="9052"/>
                  </a:lnTo>
                  <a:lnTo>
                    <a:pt x="11708" y="9237"/>
                  </a:lnTo>
                  <a:lnTo>
                    <a:pt x="11491" y="9114"/>
                  </a:lnTo>
                  <a:close/>
                  <a:moveTo>
                    <a:pt x="11921" y="9376"/>
                  </a:moveTo>
                  <a:lnTo>
                    <a:pt x="12025" y="9437"/>
                  </a:lnTo>
                  <a:lnTo>
                    <a:pt x="12025" y="9799"/>
                  </a:lnTo>
                  <a:lnTo>
                    <a:pt x="11706" y="9617"/>
                  </a:lnTo>
                  <a:lnTo>
                    <a:pt x="11706" y="9617"/>
                  </a:lnTo>
                  <a:lnTo>
                    <a:pt x="11706" y="9617"/>
                  </a:lnTo>
                  <a:lnTo>
                    <a:pt x="11389" y="9799"/>
                  </a:lnTo>
                  <a:lnTo>
                    <a:pt x="11389" y="9437"/>
                  </a:lnTo>
                  <a:lnTo>
                    <a:pt x="11644" y="9291"/>
                  </a:lnTo>
                  <a:lnTo>
                    <a:pt x="11706" y="9253"/>
                  </a:lnTo>
                  <a:lnTo>
                    <a:pt x="11921" y="9376"/>
                  </a:lnTo>
                  <a:close/>
                  <a:moveTo>
                    <a:pt x="7795" y="9237"/>
                  </a:moveTo>
                  <a:lnTo>
                    <a:pt x="7474" y="9052"/>
                  </a:lnTo>
                  <a:lnTo>
                    <a:pt x="7474" y="8686"/>
                  </a:lnTo>
                  <a:lnTo>
                    <a:pt x="7653" y="8582"/>
                  </a:lnTo>
                  <a:lnTo>
                    <a:pt x="7795" y="8499"/>
                  </a:lnTo>
                  <a:lnTo>
                    <a:pt x="7856" y="8537"/>
                  </a:lnTo>
                  <a:lnTo>
                    <a:pt x="8112" y="8686"/>
                  </a:lnTo>
                  <a:lnTo>
                    <a:pt x="8112" y="9052"/>
                  </a:lnTo>
                  <a:lnTo>
                    <a:pt x="7979" y="9130"/>
                  </a:lnTo>
                  <a:lnTo>
                    <a:pt x="7795" y="9237"/>
                  </a:lnTo>
                  <a:close/>
                  <a:moveTo>
                    <a:pt x="7795" y="9253"/>
                  </a:moveTo>
                  <a:lnTo>
                    <a:pt x="7937" y="9336"/>
                  </a:lnTo>
                  <a:lnTo>
                    <a:pt x="8109" y="9437"/>
                  </a:lnTo>
                  <a:lnTo>
                    <a:pt x="8109" y="9799"/>
                  </a:lnTo>
                  <a:lnTo>
                    <a:pt x="8057" y="9768"/>
                  </a:lnTo>
                  <a:lnTo>
                    <a:pt x="7795" y="9617"/>
                  </a:lnTo>
                  <a:lnTo>
                    <a:pt x="7795" y="9617"/>
                  </a:lnTo>
                  <a:lnTo>
                    <a:pt x="7795" y="9617"/>
                  </a:lnTo>
                  <a:lnTo>
                    <a:pt x="7474" y="9799"/>
                  </a:lnTo>
                  <a:lnTo>
                    <a:pt x="7474" y="9437"/>
                  </a:lnTo>
                  <a:lnTo>
                    <a:pt x="7651" y="9336"/>
                  </a:lnTo>
                  <a:lnTo>
                    <a:pt x="7795" y="9253"/>
                  </a:lnTo>
                  <a:close/>
                  <a:moveTo>
                    <a:pt x="7464" y="8294"/>
                  </a:moveTo>
                  <a:lnTo>
                    <a:pt x="7294" y="8197"/>
                  </a:lnTo>
                  <a:lnTo>
                    <a:pt x="7148" y="8112"/>
                  </a:lnTo>
                  <a:lnTo>
                    <a:pt x="7148" y="7743"/>
                  </a:lnTo>
                  <a:lnTo>
                    <a:pt x="7207" y="7710"/>
                  </a:lnTo>
                  <a:lnTo>
                    <a:pt x="7462" y="7563"/>
                  </a:lnTo>
                  <a:lnTo>
                    <a:pt x="7462" y="7930"/>
                  </a:lnTo>
                  <a:lnTo>
                    <a:pt x="7462" y="7930"/>
                  </a:lnTo>
                  <a:lnTo>
                    <a:pt x="7597" y="8008"/>
                  </a:lnTo>
                  <a:lnTo>
                    <a:pt x="7779" y="8114"/>
                  </a:lnTo>
                  <a:lnTo>
                    <a:pt x="7490" y="8282"/>
                  </a:lnTo>
                  <a:lnTo>
                    <a:pt x="7467" y="8296"/>
                  </a:lnTo>
                  <a:lnTo>
                    <a:pt x="7464" y="8294"/>
                  </a:lnTo>
                  <a:lnTo>
                    <a:pt x="7462" y="8294"/>
                  </a:lnTo>
                  <a:lnTo>
                    <a:pt x="7464" y="8294"/>
                  </a:lnTo>
                  <a:close/>
                  <a:moveTo>
                    <a:pt x="5836" y="9237"/>
                  </a:moveTo>
                  <a:lnTo>
                    <a:pt x="5515" y="9052"/>
                  </a:lnTo>
                  <a:lnTo>
                    <a:pt x="5515" y="8686"/>
                  </a:lnTo>
                  <a:lnTo>
                    <a:pt x="5692" y="8584"/>
                  </a:lnTo>
                  <a:lnTo>
                    <a:pt x="5836" y="8499"/>
                  </a:lnTo>
                  <a:lnTo>
                    <a:pt x="6155" y="8686"/>
                  </a:lnTo>
                  <a:lnTo>
                    <a:pt x="6155" y="9052"/>
                  </a:lnTo>
                  <a:lnTo>
                    <a:pt x="5836" y="9237"/>
                  </a:lnTo>
                  <a:close/>
                  <a:moveTo>
                    <a:pt x="5846" y="9260"/>
                  </a:moveTo>
                  <a:lnTo>
                    <a:pt x="6155" y="9440"/>
                  </a:lnTo>
                  <a:lnTo>
                    <a:pt x="6155" y="9799"/>
                  </a:lnTo>
                  <a:lnTo>
                    <a:pt x="5836" y="9617"/>
                  </a:lnTo>
                  <a:lnTo>
                    <a:pt x="5836" y="9617"/>
                  </a:lnTo>
                  <a:lnTo>
                    <a:pt x="5836" y="9617"/>
                  </a:lnTo>
                  <a:lnTo>
                    <a:pt x="5515" y="9799"/>
                  </a:lnTo>
                  <a:lnTo>
                    <a:pt x="5515" y="9440"/>
                  </a:lnTo>
                  <a:lnTo>
                    <a:pt x="5829" y="9258"/>
                  </a:lnTo>
                  <a:lnTo>
                    <a:pt x="5836" y="9253"/>
                  </a:lnTo>
                  <a:lnTo>
                    <a:pt x="5846" y="9260"/>
                  </a:lnTo>
                  <a:close/>
                  <a:moveTo>
                    <a:pt x="1725" y="9123"/>
                  </a:moveTo>
                  <a:lnTo>
                    <a:pt x="1604" y="9052"/>
                  </a:lnTo>
                  <a:lnTo>
                    <a:pt x="1604" y="8686"/>
                  </a:lnTo>
                  <a:lnTo>
                    <a:pt x="1921" y="8499"/>
                  </a:lnTo>
                  <a:lnTo>
                    <a:pt x="2242" y="8686"/>
                  </a:lnTo>
                  <a:lnTo>
                    <a:pt x="2242" y="9052"/>
                  </a:lnTo>
                  <a:lnTo>
                    <a:pt x="1921" y="9237"/>
                  </a:lnTo>
                  <a:lnTo>
                    <a:pt x="1725" y="9123"/>
                  </a:lnTo>
                  <a:close/>
                  <a:moveTo>
                    <a:pt x="2082" y="9345"/>
                  </a:moveTo>
                  <a:lnTo>
                    <a:pt x="2240" y="9437"/>
                  </a:lnTo>
                  <a:lnTo>
                    <a:pt x="2240" y="9799"/>
                  </a:lnTo>
                  <a:lnTo>
                    <a:pt x="2065" y="9700"/>
                  </a:lnTo>
                  <a:lnTo>
                    <a:pt x="1921" y="9617"/>
                  </a:lnTo>
                  <a:lnTo>
                    <a:pt x="1921" y="9617"/>
                  </a:lnTo>
                  <a:lnTo>
                    <a:pt x="1921" y="9617"/>
                  </a:lnTo>
                  <a:lnTo>
                    <a:pt x="1614" y="9792"/>
                  </a:lnTo>
                  <a:lnTo>
                    <a:pt x="1604" y="9799"/>
                  </a:lnTo>
                  <a:lnTo>
                    <a:pt x="1604" y="9437"/>
                  </a:lnTo>
                  <a:lnTo>
                    <a:pt x="1718" y="9371"/>
                  </a:lnTo>
                  <a:lnTo>
                    <a:pt x="1921" y="9253"/>
                  </a:lnTo>
                  <a:lnTo>
                    <a:pt x="2082" y="9345"/>
                  </a:lnTo>
                  <a:close/>
                  <a:moveTo>
                    <a:pt x="1815" y="6304"/>
                  </a:moveTo>
                  <a:lnTo>
                    <a:pt x="1921" y="6242"/>
                  </a:lnTo>
                  <a:lnTo>
                    <a:pt x="1952" y="6259"/>
                  </a:lnTo>
                  <a:lnTo>
                    <a:pt x="2242" y="6427"/>
                  </a:lnTo>
                  <a:lnTo>
                    <a:pt x="2242" y="6793"/>
                  </a:lnTo>
                  <a:lnTo>
                    <a:pt x="1923" y="6977"/>
                  </a:lnTo>
                  <a:lnTo>
                    <a:pt x="1604" y="6793"/>
                  </a:lnTo>
                  <a:lnTo>
                    <a:pt x="1604" y="6424"/>
                  </a:lnTo>
                  <a:lnTo>
                    <a:pt x="1815" y="6304"/>
                  </a:lnTo>
                  <a:close/>
                  <a:moveTo>
                    <a:pt x="1604" y="6408"/>
                  </a:moveTo>
                  <a:lnTo>
                    <a:pt x="1604" y="6046"/>
                  </a:lnTo>
                  <a:lnTo>
                    <a:pt x="1923" y="5862"/>
                  </a:lnTo>
                  <a:lnTo>
                    <a:pt x="1978" y="5895"/>
                  </a:lnTo>
                  <a:lnTo>
                    <a:pt x="2240" y="6046"/>
                  </a:lnTo>
                  <a:lnTo>
                    <a:pt x="2240" y="6410"/>
                  </a:lnTo>
                  <a:lnTo>
                    <a:pt x="1921" y="6226"/>
                  </a:lnTo>
                  <a:lnTo>
                    <a:pt x="1921" y="6226"/>
                  </a:lnTo>
                  <a:lnTo>
                    <a:pt x="1921" y="6226"/>
                  </a:lnTo>
                  <a:lnTo>
                    <a:pt x="1604" y="6408"/>
                  </a:lnTo>
                  <a:close/>
                  <a:moveTo>
                    <a:pt x="2734" y="6332"/>
                  </a:moveTo>
                  <a:lnTo>
                    <a:pt x="2885" y="6419"/>
                  </a:lnTo>
                  <a:lnTo>
                    <a:pt x="2734" y="6507"/>
                  </a:lnTo>
                  <a:lnTo>
                    <a:pt x="2573" y="6601"/>
                  </a:lnTo>
                  <a:lnTo>
                    <a:pt x="2254" y="6415"/>
                  </a:lnTo>
                  <a:lnTo>
                    <a:pt x="2254" y="6051"/>
                  </a:lnTo>
                  <a:lnTo>
                    <a:pt x="2415" y="5956"/>
                  </a:lnTo>
                  <a:lnTo>
                    <a:pt x="2540" y="5883"/>
                  </a:lnTo>
                  <a:lnTo>
                    <a:pt x="2568" y="5866"/>
                  </a:lnTo>
                  <a:lnTo>
                    <a:pt x="2568" y="6235"/>
                  </a:lnTo>
                  <a:lnTo>
                    <a:pt x="2568" y="6235"/>
                  </a:lnTo>
                  <a:lnTo>
                    <a:pt x="2734" y="6332"/>
                  </a:lnTo>
                  <a:close/>
                  <a:moveTo>
                    <a:pt x="3615" y="6840"/>
                  </a:moveTo>
                  <a:lnTo>
                    <a:pt x="3866" y="6984"/>
                  </a:lnTo>
                  <a:lnTo>
                    <a:pt x="3783" y="7032"/>
                  </a:lnTo>
                  <a:lnTo>
                    <a:pt x="3549" y="7166"/>
                  </a:lnTo>
                  <a:lnTo>
                    <a:pt x="3393" y="7074"/>
                  </a:lnTo>
                  <a:lnTo>
                    <a:pt x="3235" y="6982"/>
                  </a:lnTo>
                  <a:lnTo>
                    <a:pt x="3235" y="6616"/>
                  </a:lnTo>
                  <a:lnTo>
                    <a:pt x="3547" y="6434"/>
                  </a:lnTo>
                  <a:lnTo>
                    <a:pt x="3547" y="6802"/>
                  </a:lnTo>
                  <a:lnTo>
                    <a:pt x="3547" y="6802"/>
                  </a:lnTo>
                  <a:lnTo>
                    <a:pt x="3615" y="6840"/>
                  </a:lnTo>
                  <a:close/>
                  <a:moveTo>
                    <a:pt x="4842" y="6419"/>
                  </a:moveTo>
                  <a:lnTo>
                    <a:pt x="4532" y="6601"/>
                  </a:lnTo>
                  <a:lnTo>
                    <a:pt x="4475" y="6568"/>
                  </a:lnTo>
                  <a:lnTo>
                    <a:pt x="4371" y="6507"/>
                  </a:lnTo>
                  <a:lnTo>
                    <a:pt x="4213" y="6415"/>
                  </a:lnTo>
                  <a:lnTo>
                    <a:pt x="4213" y="6048"/>
                  </a:lnTo>
                  <a:lnTo>
                    <a:pt x="4485" y="5890"/>
                  </a:lnTo>
                  <a:lnTo>
                    <a:pt x="4527" y="5866"/>
                  </a:lnTo>
                  <a:lnTo>
                    <a:pt x="4527" y="6235"/>
                  </a:lnTo>
                  <a:lnTo>
                    <a:pt x="4527" y="6235"/>
                  </a:lnTo>
                  <a:lnTo>
                    <a:pt x="4842" y="6419"/>
                  </a:lnTo>
                  <a:close/>
                  <a:moveTo>
                    <a:pt x="5555" y="6831"/>
                  </a:moveTo>
                  <a:lnTo>
                    <a:pt x="5822" y="6984"/>
                  </a:lnTo>
                  <a:lnTo>
                    <a:pt x="5671" y="7072"/>
                  </a:lnTo>
                  <a:lnTo>
                    <a:pt x="5508" y="7164"/>
                  </a:lnTo>
                  <a:lnTo>
                    <a:pt x="5189" y="6982"/>
                  </a:lnTo>
                  <a:lnTo>
                    <a:pt x="5189" y="6616"/>
                  </a:lnTo>
                  <a:lnTo>
                    <a:pt x="5503" y="6434"/>
                  </a:lnTo>
                  <a:lnTo>
                    <a:pt x="5503" y="6802"/>
                  </a:lnTo>
                  <a:lnTo>
                    <a:pt x="5503" y="6802"/>
                  </a:lnTo>
                  <a:lnTo>
                    <a:pt x="5555" y="6831"/>
                  </a:lnTo>
                  <a:close/>
                  <a:moveTo>
                    <a:pt x="5836" y="6242"/>
                  </a:moveTo>
                  <a:lnTo>
                    <a:pt x="6155" y="6427"/>
                  </a:lnTo>
                  <a:lnTo>
                    <a:pt x="6155" y="6793"/>
                  </a:lnTo>
                  <a:lnTo>
                    <a:pt x="5935" y="6920"/>
                  </a:lnTo>
                  <a:lnTo>
                    <a:pt x="5836" y="6977"/>
                  </a:lnTo>
                  <a:lnTo>
                    <a:pt x="5836" y="6977"/>
                  </a:lnTo>
                  <a:lnTo>
                    <a:pt x="5836" y="6977"/>
                  </a:lnTo>
                  <a:lnTo>
                    <a:pt x="5515" y="6793"/>
                  </a:lnTo>
                  <a:lnTo>
                    <a:pt x="5515" y="6427"/>
                  </a:lnTo>
                  <a:lnTo>
                    <a:pt x="5836" y="6242"/>
                  </a:lnTo>
                  <a:close/>
                  <a:moveTo>
                    <a:pt x="5515" y="6410"/>
                  </a:moveTo>
                  <a:lnTo>
                    <a:pt x="5515" y="6051"/>
                  </a:lnTo>
                  <a:lnTo>
                    <a:pt x="5836" y="5864"/>
                  </a:lnTo>
                  <a:lnTo>
                    <a:pt x="6155" y="6048"/>
                  </a:lnTo>
                  <a:lnTo>
                    <a:pt x="6155" y="6410"/>
                  </a:lnTo>
                  <a:lnTo>
                    <a:pt x="6089" y="6372"/>
                  </a:lnTo>
                  <a:lnTo>
                    <a:pt x="5836" y="6226"/>
                  </a:lnTo>
                  <a:lnTo>
                    <a:pt x="5836" y="6226"/>
                  </a:lnTo>
                  <a:lnTo>
                    <a:pt x="5836" y="6226"/>
                  </a:lnTo>
                  <a:lnTo>
                    <a:pt x="5515" y="6410"/>
                  </a:lnTo>
                  <a:close/>
                  <a:moveTo>
                    <a:pt x="6649" y="6332"/>
                  </a:moveTo>
                  <a:lnTo>
                    <a:pt x="6800" y="6419"/>
                  </a:lnTo>
                  <a:lnTo>
                    <a:pt x="6649" y="6507"/>
                  </a:lnTo>
                  <a:lnTo>
                    <a:pt x="6486" y="6601"/>
                  </a:lnTo>
                  <a:lnTo>
                    <a:pt x="6169" y="6415"/>
                  </a:lnTo>
                  <a:lnTo>
                    <a:pt x="6169" y="6048"/>
                  </a:lnTo>
                  <a:lnTo>
                    <a:pt x="6427" y="5900"/>
                  </a:lnTo>
                  <a:lnTo>
                    <a:pt x="6484" y="5866"/>
                  </a:lnTo>
                  <a:lnTo>
                    <a:pt x="6484" y="6235"/>
                  </a:lnTo>
                  <a:lnTo>
                    <a:pt x="6484" y="6235"/>
                  </a:lnTo>
                  <a:lnTo>
                    <a:pt x="6649" y="6332"/>
                  </a:lnTo>
                  <a:close/>
                  <a:moveTo>
                    <a:pt x="7530" y="6840"/>
                  </a:moveTo>
                  <a:lnTo>
                    <a:pt x="7779" y="6984"/>
                  </a:lnTo>
                  <a:lnTo>
                    <a:pt x="7698" y="7032"/>
                  </a:lnTo>
                  <a:lnTo>
                    <a:pt x="7464" y="7166"/>
                  </a:lnTo>
                  <a:lnTo>
                    <a:pt x="7148" y="6982"/>
                  </a:lnTo>
                  <a:lnTo>
                    <a:pt x="7148" y="6616"/>
                  </a:lnTo>
                  <a:lnTo>
                    <a:pt x="7462" y="6434"/>
                  </a:lnTo>
                  <a:lnTo>
                    <a:pt x="7462" y="6802"/>
                  </a:lnTo>
                  <a:lnTo>
                    <a:pt x="7462" y="6802"/>
                  </a:lnTo>
                  <a:lnTo>
                    <a:pt x="7530" y="6840"/>
                  </a:lnTo>
                  <a:close/>
                  <a:moveTo>
                    <a:pt x="7795" y="6242"/>
                  </a:moveTo>
                  <a:lnTo>
                    <a:pt x="8112" y="6424"/>
                  </a:lnTo>
                  <a:lnTo>
                    <a:pt x="8112" y="6793"/>
                  </a:lnTo>
                  <a:lnTo>
                    <a:pt x="7793" y="6977"/>
                  </a:lnTo>
                  <a:lnTo>
                    <a:pt x="7474" y="6793"/>
                  </a:lnTo>
                  <a:lnTo>
                    <a:pt x="7474" y="6427"/>
                  </a:lnTo>
                  <a:lnTo>
                    <a:pt x="7795" y="6242"/>
                  </a:lnTo>
                  <a:close/>
                  <a:moveTo>
                    <a:pt x="7474" y="6410"/>
                  </a:moveTo>
                  <a:lnTo>
                    <a:pt x="7474" y="6048"/>
                  </a:lnTo>
                  <a:lnTo>
                    <a:pt x="7764" y="5881"/>
                  </a:lnTo>
                  <a:lnTo>
                    <a:pt x="7793" y="5862"/>
                  </a:lnTo>
                  <a:lnTo>
                    <a:pt x="8109" y="6046"/>
                  </a:lnTo>
                  <a:lnTo>
                    <a:pt x="8109" y="6408"/>
                  </a:lnTo>
                  <a:lnTo>
                    <a:pt x="7911" y="6294"/>
                  </a:lnTo>
                  <a:lnTo>
                    <a:pt x="7795" y="6226"/>
                  </a:lnTo>
                  <a:lnTo>
                    <a:pt x="7795" y="6226"/>
                  </a:lnTo>
                  <a:lnTo>
                    <a:pt x="7795" y="6226"/>
                  </a:lnTo>
                  <a:lnTo>
                    <a:pt x="7474" y="6410"/>
                  </a:lnTo>
                  <a:close/>
                  <a:moveTo>
                    <a:pt x="8757" y="6419"/>
                  </a:moveTo>
                  <a:lnTo>
                    <a:pt x="8518" y="6559"/>
                  </a:lnTo>
                  <a:lnTo>
                    <a:pt x="8445" y="6601"/>
                  </a:lnTo>
                  <a:lnTo>
                    <a:pt x="8246" y="6486"/>
                  </a:lnTo>
                  <a:lnTo>
                    <a:pt x="8126" y="6415"/>
                  </a:lnTo>
                  <a:lnTo>
                    <a:pt x="8126" y="6051"/>
                  </a:lnTo>
                  <a:lnTo>
                    <a:pt x="8442" y="5866"/>
                  </a:lnTo>
                  <a:lnTo>
                    <a:pt x="8442" y="6235"/>
                  </a:lnTo>
                  <a:lnTo>
                    <a:pt x="8442" y="6235"/>
                  </a:lnTo>
                  <a:lnTo>
                    <a:pt x="8757" y="6419"/>
                  </a:lnTo>
                  <a:close/>
                  <a:moveTo>
                    <a:pt x="9468" y="6831"/>
                  </a:moveTo>
                  <a:lnTo>
                    <a:pt x="9735" y="6984"/>
                  </a:lnTo>
                  <a:lnTo>
                    <a:pt x="9423" y="7164"/>
                  </a:lnTo>
                  <a:lnTo>
                    <a:pt x="9418" y="7164"/>
                  </a:lnTo>
                  <a:lnTo>
                    <a:pt x="9104" y="6982"/>
                  </a:lnTo>
                  <a:lnTo>
                    <a:pt x="9104" y="6616"/>
                  </a:lnTo>
                  <a:lnTo>
                    <a:pt x="9418" y="6434"/>
                  </a:lnTo>
                  <a:lnTo>
                    <a:pt x="9418" y="6802"/>
                  </a:lnTo>
                  <a:lnTo>
                    <a:pt x="9418" y="6802"/>
                  </a:lnTo>
                  <a:lnTo>
                    <a:pt x="9468" y="6831"/>
                  </a:lnTo>
                  <a:close/>
                  <a:moveTo>
                    <a:pt x="10716" y="6419"/>
                  </a:moveTo>
                  <a:lnTo>
                    <a:pt x="10404" y="6601"/>
                  </a:lnTo>
                  <a:lnTo>
                    <a:pt x="10085" y="6415"/>
                  </a:lnTo>
                  <a:lnTo>
                    <a:pt x="10085" y="6048"/>
                  </a:lnTo>
                  <a:lnTo>
                    <a:pt x="10125" y="6025"/>
                  </a:lnTo>
                  <a:lnTo>
                    <a:pt x="10397" y="5869"/>
                  </a:lnTo>
                  <a:lnTo>
                    <a:pt x="10397" y="6235"/>
                  </a:lnTo>
                  <a:lnTo>
                    <a:pt x="10397" y="6235"/>
                  </a:lnTo>
                  <a:lnTo>
                    <a:pt x="10716" y="6419"/>
                  </a:lnTo>
                  <a:close/>
                  <a:moveTo>
                    <a:pt x="11602" y="6930"/>
                  </a:moveTo>
                  <a:lnTo>
                    <a:pt x="11694" y="6984"/>
                  </a:lnTo>
                  <a:lnTo>
                    <a:pt x="11379" y="7166"/>
                  </a:lnTo>
                  <a:lnTo>
                    <a:pt x="11060" y="6982"/>
                  </a:lnTo>
                  <a:lnTo>
                    <a:pt x="11060" y="6616"/>
                  </a:lnTo>
                  <a:lnTo>
                    <a:pt x="11377" y="6431"/>
                  </a:lnTo>
                  <a:lnTo>
                    <a:pt x="11377" y="6802"/>
                  </a:lnTo>
                  <a:lnTo>
                    <a:pt x="11377" y="6802"/>
                  </a:lnTo>
                  <a:lnTo>
                    <a:pt x="11602" y="6930"/>
                  </a:lnTo>
                  <a:close/>
                  <a:moveTo>
                    <a:pt x="11706" y="6242"/>
                  </a:moveTo>
                  <a:lnTo>
                    <a:pt x="12027" y="6427"/>
                  </a:lnTo>
                  <a:lnTo>
                    <a:pt x="12027" y="6793"/>
                  </a:lnTo>
                  <a:lnTo>
                    <a:pt x="11708" y="6977"/>
                  </a:lnTo>
                  <a:lnTo>
                    <a:pt x="11389" y="6793"/>
                  </a:lnTo>
                  <a:lnTo>
                    <a:pt x="11389" y="6427"/>
                  </a:lnTo>
                  <a:lnTo>
                    <a:pt x="11706" y="6242"/>
                  </a:lnTo>
                  <a:close/>
                  <a:moveTo>
                    <a:pt x="11389" y="6410"/>
                  </a:moveTo>
                  <a:lnTo>
                    <a:pt x="11389" y="6048"/>
                  </a:lnTo>
                  <a:lnTo>
                    <a:pt x="11708" y="5862"/>
                  </a:lnTo>
                  <a:lnTo>
                    <a:pt x="11871" y="5956"/>
                  </a:lnTo>
                  <a:lnTo>
                    <a:pt x="12025" y="6046"/>
                  </a:lnTo>
                  <a:lnTo>
                    <a:pt x="12025" y="6408"/>
                  </a:lnTo>
                  <a:lnTo>
                    <a:pt x="11706" y="6226"/>
                  </a:lnTo>
                  <a:lnTo>
                    <a:pt x="11706" y="6226"/>
                  </a:lnTo>
                  <a:lnTo>
                    <a:pt x="11706" y="6226"/>
                  </a:lnTo>
                  <a:lnTo>
                    <a:pt x="11389" y="6410"/>
                  </a:lnTo>
                  <a:close/>
                  <a:moveTo>
                    <a:pt x="12670" y="6419"/>
                  </a:moveTo>
                  <a:lnTo>
                    <a:pt x="12433" y="6559"/>
                  </a:lnTo>
                  <a:lnTo>
                    <a:pt x="12358" y="6601"/>
                  </a:lnTo>
                  <a:lnTo>
                    <a:pt x="12039" y="6415"/>
                  </a:lnTo>
                  <a:lnTo>
                    <a:pt x="12039" y="6051"/>
                  </a:lnTo>
                  <a:lnTo>
                    <a:pt x="12329" y="5881"/>
                  </a:lnTo>
                  <a:lnTo>
                    <a:pt x="12355" y="5864"/>
                  </a:lnTo>
                  <a:lnTo>
                    <a:pt x="12355" y="6235"/>
                  </a:lnTo>
                  <a:lnTo>
                    <a:pt x="12355" y="6235"/>
                  </a:lnTo>
                  <a:lnTo>
                    <a:pt x="12670" y="6419"/>
                  </a:lnTo>
                  <a:close/>
                  <a:moveTo>
                    <a:pt x="13383" y="6831"/>
                  </a:moveTo>
                  <a:lnTo>
                    <a:pt x="13650" y="6984"/>
                  </a:lnTo>
                  <a:lnTo>
                    <a:pt x="13336" y="7164"/>
                  </a:lnTo>
                  <a:lnTo>
                    <a:pt x="13019" y="6982"/>
                  </a:lnTo>
                  <a:lnTo>
                    <a:pt x="13019" y="6616"/>
                  </a:lnTo>
                  <a:lnTo>
                    <a:pt x="13334" y="6434"/>
                  </a:lnTo>
                  <a:lnTo>
                    <a:pt x="13334" y="6802"/>
                  </a:lnTo>
                  <a:lnTo>
                    <a:pt x="13334" y="6802"/>
                  </a:lnTo>
                  <a:lnTo>
                    <a:pt x="13383" y="6831"/>
                  </a:lnTo>
                  <a:close/>
                  <a:moveTo>
                    <a:pt x="14628" y="6419"/>
                  </a:moveTo>
                  <a:lnTo>
                    <a:pt x="14316" y="6601"/>
                  </a:lnTo>
                  <a:lnTo>
                    <a:pt x="14298" y="6590"/>
                  </a:lnTo>
                  <a:lnTo>
                    <a:pt x="14000" y="6415"/>
                  </a:lnTo>
                  <a:lnTo>
                    <a:pt x="14000" y="6048"/>
                  </a:lnTo>
                  <a:lnTo>
                    <a:pt x="14038" y="6025"/>
                  </a:lnTo>
                  <a:lnTo>
                    <a:pt x="14312" y="5869"/>
                  </a:lnTo>
                  <a:lnTo>
                    <a:pt x="14312" y="6235"/>
                  </a:lnTo>
                  <a:lnTo>
                    <a:pt x="14312" y="6235"/>
                  </a:lnTo>
                  <a:lnTo>
                    <a:pt x="14628" y="6419"/>
                  </a:lnTo>
                  <a:close/>
                  <a:moveTo>
                    <a:pt x="15358" y="6840"/>
                  </a:moveTo>
                  <a:lnTo>
                    <a:pt x="15609" y="6984"/>
                  </a:lnTo>
                  <a:lnTo>
                    <a:pt x="15569" y="7008"/>
                  </a:lnTo>
                  <a:lnTo>
                    <a:pt x="15295" y="7166"/>
                  </a:lnTo>
                  <a:lnTo>
                    <a:pt x="14978" y="6982"/>
                  </a:lnTo>
                  <a:lnTo>
                    <a:pt x="14978" y="6616"/>
                  </a:lnTo>
                  <a:lnTo>
                    <a:pt x="15292" y="6434"/>
                  </a:lnTo>
                  <a:lnTo>
                    <a:pt x="15292" y="6802"/>
                  </a:lnTo>
                  <a:lnTo>
                    <a:pt x="15292" y="6802"/>
                  </a:lnTo>
                  <a:lnTo>
                    <a:pt x="15358" y="6840"/>
                  </a:lnTo>
                  <a:close/>
                  <a:moveTo>
                    <a:pt x="16585" y="6419"/>
                  </a:moveTo>
                  <a:lnTo>
                    <a:pt x="16275" y="6601"/>
                  </a:lnTo>
                  <a:lnTo>
                    <a:pt x="16235" y="6578"/>
                  </a:lnTo>
                  <a:lnTo>
                    <a:pt x="15956" y="6415"/>
                  </a:lnTo>
                  <a:lnTo>
                    <a:pt x="15956" y="6051"/>
                  </a:lnTo>
                  <a:lnTo>
                    <a:pt x="16271" y="5866"/>
                  </a:lnTo>
                  <a:lnTo>
                    <a:pt x="16271" y="6235"/>
                  </a:lnTo>
                  <a:lnTo>
                    <a:pt x="16271" y="6235"/>
                  </a:lnTo>
                  <a:lnTo>
                    <a:pt x="16585" y="6419"/>
                  </a:lnTo>
                  <a:close/>
                  <a:moveTo>
                    <a:pt x="17310" y="6838"/>
                  </a:moveTo>
                  <a:lnTo>
                    <a:pt x="17565" y="6984"/>
                  </a:lnTo>
                  <a:lnTo>
                    <a:pt x="17251" y="7164"/>
                  </a:lnTo>
                  <a:lnTo>
                    <a:pt x="16934" y="6982"/>
                  </a:lnTo>
                  <a:lnTo>
                    <a:pt x="16934" y="6616"/>
                  </a:lnTo>
                  <a:lnTo>
                    <a:pt x="17246" y="6434"/>
                  </a:lnTo>
                  <a:lnTo>
                    <a:pt x="17246" y="6802"/>
                  </a:lnTo>
                  <a:lnTo>
                    <a:pt x="17246" y="6802"/>
                  </a:lnTo>
                  <a:lnTo>
                    <a:pt x="17310" y="6838"/>
                  </a:lnTo>
                  <a:close/>
                  <a:moveTo>
                    <a:pt x="17580" y="5864"/>
                  </a:moveTo>
                  <a:lnTo>
                    <a:pt x="17899" y="6048"/>
                  </a:lnTo>
                  <a:lnTo>
                    <a:pt x="17899" y="6410"/>
                  </a:lnTo>
                  <a:lnTo>
                    <a:pt x="17580" y="6226"/>
                  </a:lnTo>
                  <a:lnTo>
                    <a:pt x="17580" y="6226"/>
                  </a:lnTo>
                  <a:lnTo>
                    <a:pt x="17580" y="6226"/>
                  </a:lnTo>
                  <a:lnTo>
                    <a:pt x="17544" y="6247"/>
                  </a:lnTo>
                  <a:lnTo>
                    <a:pt x="17258" y="6410"/>
                  </a:lnTo>
                  <a:lnTo>
                    <a:pt x="17258" y="6051"/>
                  </a:lnTo>
                  <a:lnTo>
                    <a:pt x="17580" y="5864"/>
                  </a:lnTo>
                  <a:close/>
                  <a:moveTo>
                    <a:pt x="17580" y="5845"/>
                  </a:moveTo>
                  <a:lnTo>
                    <a:pt x="17258" y="5661"/>
                  </a:lnTo>
                  <a:lnTo>
                    <a:pt x="17258" y="5294"/>
                  </a:lnTo>
                  <a:lnTo>
                    <a:pt x="17416" y="5205"/>
                  </a:lnTo>
                  <a:lnTo>
                    <a:pt x="17580" y="5108"/>
                  </a:lnTo>
                  <a:lnTo>
                    <a:pt x="17899" y="5294"/>
                  </a:lnTo>
                  <a:lnTo>
                    <a:pt x="17899" y="5661"/>
                  </a:lnTo>
                  <a:lnTo>
                    <a:pt x="17580" y="5845"/>
                  </a:lnTo>
                  <a:close/>
                  <a:moveTo>
                    <a:pt x="18544" y="6419"/>
                  </a:moveTo>
                  <a:lnTo>
                    <a:pt x="18232" y="6599"/>
                  </a:lnTo>
                  <a:lnTo>
                    <a:pt x="18192" y="6578"/>
                  </a:lnTo>
                  <a:lnTo>
                    <a:pt x="17915" y="6415"/>
                  </a:lnTo>
                  <a:lnTo>
                    <a:pt x="17915" y="6048"/>
                  </a:lnTo>
                  <a:lnTo>
                    <a:pt x="18227" y="5869"/>
                  </a:lnTo>
                  <a:lnTo>
                    <a:pt x="18227" y="6235"/>
                  </a:lnTo>
                  <a:lnTo>
                    <a:pt x="18227" y="6235"/>
                  </a:lnTo>
                  <a:lnTo>
                    <a:pt x="18544" y="6419"/>
                  </a:lnTo>
                  <a:close/>
                  <a:moveTo>
                    <a:pt x="19430" y="6930"/>
                  </a:moveTo>
                  <a:lnTo>
                    <a:pt x="19522" y="6984"/>
                  </a:lnTo>
                  <a:lnTo>
                    <a:pt x="19208" y="7166"/>
                  </a:lnTo>
                  <a:lnTo>
                    <a:pt x="18893" y="6982"/>
                  </a:lnTo>
                  <a:lnTo>
                    <a:pt x="18893" y="6616"/>
                  </a:lnTo>
                  <a:lnTo>
                    <a:pt x="19205" y="6434"/>
                  </a:lnTo>
                  <a:lnTo>
                    <a:pt x="19205" y="6802"/>
                  </a:lnTo>
                  <a:lnTo>
                    <a:pt x="19205" y="6802"/>
                  </a:lnTo>
                  <a:lnTo>
                    <a:pt x="19430" y="6930"/>
                  </a:lnTo>
                  <a:close/>
                  <a:moveTo>
                    <a:pt x="20500" y="6419"/>
                  </a:moveTo>
                  <a:lnTo>
                    <a:pt x="20188" y="6601"/>
                  </a:lnTo>
                  <a:lnTo>
                    <a:pt x="19869" y="6415"/>
                  </a:lnTo>
                  <a:lnTo>
                    <a:pt x="19869" y="6051"/>
                  </a:lnTo>
                  <a:lnTo>
                    <a:pt x="20061" y="5937"/>
                  </a:lnTo>
                  <a:lnTo>
                    <a:pt x="20186" y="5866"/>
                  </a:lnTo>
                  <a:lnTo>
                    <a:pt x="20186" y="6235"/>
                  </a:lnTo>
                  <a:lnTo>
                    <a:pt x="20186" y="6235"/>
                  </a:lnTo>
                  <a:lnTo>
                    <a:pt x="20500" y="6419"/>
                  </a:lnTo>
                  <a:close/>
                  <a:moveTo>
                    <a:pt x="21225" y="6838"/>
                  </a:moveTo>
                  <a:lnTo>
                    <a:pt x="21481" y="6984"/>
                  </a:lnTo>
                  <a:lnTo>
                    <a:pt x="21166" y="7164"/>
                  </a:lnTo>
                  <a:lnTo>
                    <a:pt x="20847" y="6982"/>
                  </a:lnTo>
                  <a:lnTo>
                    <a:pt x="20847" y="6616"/>
                  </a:lnTo>
                  <a:lnTo>
                    <a:pt x="21162" y="6434"/>
                  </a:lnTo>
                  <a:lnTo>
                    <a:pt x="21162" y="6802"/>
                  </a:lnTo>
                  <a:lnTo>
                    <a:pt x="21162" y="6802"/>
                  </a:lnTo>
                  <a:lnTo>
                    <a:pt x="21225" y="6838"/>
                  </a:lnTo>
                  <a:close/>
                  <a:moveTo>
                    <a:pt x="21495" y="5864"/>
                  </a:moveTo>
                  <a:lnTo>
                    <a:pt x="21814" y="6048"/>
                  </a:lnTo>
                  <a:lnTo>
                    <a:pt x="21814" y="6410"/>
                  </a:lnTo>
                  <a:lnTo>
                    <a:pt x="21495" y="6226"/>
                  </a:lnTo>
                  <a:lnTo>
                    <a:pt x="21495" y="6226"/>
                  </a:lnTo>
                  <a:lnTo>
                    <a:pt x="21495" y="6226"/>
                  </a:lnTo>
                  <a:lnTo>
                    <a:pt x="21457" y="6247"/>
                  </a:lnTo>
                  <a:lnTo>
                    <a:pt x="21173" y="6410"/>
                  </a:lnTo>
                  <a:lnTo>
                    <a:pt x="21173" y="6051"/>
                  </a:lnTo>
                  <a:lnTo>
                    <a:pt x="21495" y="5864"/>
                  </a:lnTo>
                  <a:close/>
                  <a:moveTo>
                    <a:pt x="21495" y="5845"/>
                  </a:moveTo>
                  <a:lnTo>
                    <a:pt x="21173" y="5661"/>
                  </a:lnTo>
                  <a:lnTo>
                    <a:pt x="21173" y="5294"/>
                  </a:lnTo>
                  <a:lnTo>
                    <a:pt x="21332" y="5205"/>
                  </a:lnTo>
                  <a:lnTo>
                    <a:pt x="21495" y="5108"/>
                  </a:lnTo>
                  <a:lnTo>
                    <a:pt x="21814" y="5294"/>
                  </a:lnTo>
                  <a:lnTo>
                    <a:pt x="21814" y="5661"/>
                  </a:lnTo>
                  <a:lnTo>
                    <a:pt x="21495" y="5845"/>
                  </a:lnTo>
                  <a:close/>
                  <a:moveTo>
                    <a:pt x="21495" y="7355"/>
                  </a:moveTo>
                  <a:lnTo>
                    <a:pt x="21495" y="7355"/>
                  </a:lnTo>
                  <a:lnTo>
                    <a:pt x="21495" y="7355"/>
                  </a:lnTo>
                  <a:lnTo>
                    <a:pt x="21173" y="7540"/>
                  </a:lnTo>
                  <a:lnTo>
                    <a:pt x="21173" y="7180"/>
                  </a:lnTo>
                  <a:lnTo>
                    <a:pt x="21495" y="6994"/>
                  </a:lnTo>
                  <a:lnTo>
                    <a:pt x="21814" y="7178"/>
                  </a:lnTo>
                  <a:lnTo>
                    <a:pt x="21814" y="7537"/>
                  </a:lnTo>
                  <a:lnTo>
                    <a:pt x="21495" y="7355"/>
                  </a:lnTo>
                  <a:close/>
                  <a:moveTo>
                    <a:pt x="21814" y="7556"/>
                  </a:moveTo>
                  <a:lnTo>
                    <a:pt x="21814" y="7923"/>
                  </a:lnTo>
                  <a:lnTo>
                    <a:pt x="21495" y="8109"/>
                  </a:lnTo>
                  <a:lnTo>
                    <a:pt x="21173" y="7923"/>
                  </a:lnTo>
                  <a:lnTo>
                    <a:pt x="21173" y="7556"/>
                  </a:lnTo>
                  <a:lnTo>
                    <a:pt x="21495" y="7372"/>
                  </a:lnTo>
                  <a:lnTo>
                    <a:pt x="21814" y="7556"/>
                  </a:lnTo>
                  <a:close/>
                  <a:moveTo>
                    <a:pt x="21495" y="6977"/>
                  </a:moveTo>
                  <a:lnTo>
                    <a:pt x="21495" y="6977"/>
                  </a:lnTo>
                  <a:lnTo>
                    <a:pt x="21495" y="6977"/>
                  </a:lnTo>
                  <a:lnTo>
                    <a:pt x="21173" y="6793"/>
                  </a:lnTo>
                  <a:lnTo>
                    <a:pt x="21173" y="6427"/>
                  </a:lnTo>
                  <a:lnTo>
                    <a:pt x="21471" y="6254"/>
                  </a:lnTo>
                  <a:lnTo>
                    <a:pt x="21495" y="6242"/>
                  </a:lnTo>
                  <a:lnTo>
                    <a:pt x="21523" y="6259"/>
                  </a:lnTo>
                  <a:lnTo>
                    <a:pt x="21814" y="6427"/>
                  </a:lnTo>
                  <a:lnTo>
                    <a:pt x="21814" y="6793"/>
                  </a:lnTo>
                  <a:lnTo>
                    <a:pt x="21594" y="6920"/>
                  </a:lnTo>
                  <a:lnTo>
                    <a:pt x="21495" y="6977"/>
                  </a:lnTo>
                  <a:close/>
                  <a:moveTo>
                    <a:pt x="21162" y="6415"/>
                  </a:moveTo>
                  <a:lnTo>
                    <a:pt x="20904" y="6566"/>
                  </a:lnTo>
                  <a:lnTo>
                    <a:pt x="20843" y="6601"/>
                  </a:lnTo>
                  <a:lnTo>
                    <a:pt x="20528" y="6419"/>
                  </a:lnTo>
                  <a:lnTo>
                    <a:pt x="20847" y="6235"/>
                  </a:lnTo>
                  <a:lnTo>
                    <a:pt x="20847" y="6235"/>
                  </a:lnTo>
                  <a:lnTo>
                    <a:pt x="20847" y="5866"/>
                  </a:lnTo>
                  <a:lnTo>
                    <a:pt x="21029" y="5973"/>
                  </a:lnTo>
                  <a:lnTo>
                    <a:pt x="21162" y="6048"/>
                  </a:lnTo>
                  <a:lnTo>
                    <a:pt x="21162" y="6415"/>
                  </a:lnTo>
                  <a:close/>
                  <a:moveTo>
                    <a:pt x="20514" y="6788"/>
                  </a:moveTo>
                  <a:lnTo>
                    <a:pt x="20514" y="6790"/>
                  </a:lnTo>
                  <a:lnTo>
                    <a:pt x="20514" y="6788"/>
                  </a:lnTo>
                  <a:lnTo>
                    <a:pt x="20365" y="6876"/>
                  </a:lnTo>
                  <a:lnTo>
                    <a:pt x="20198" y="6975"/>
                  </a:lnTo>
                  <a:lnTo>
                    <a:pt x="20198" y="6611"/>
                  </a:lnTo>
                  <a:lnTo>
                    <a:pt x="20514" y="6427"/>
                  </a:lnTo>
                  <a:lnTo>
                    <a:pt x="20514" y="6429"/>
                  </a:lnTo>
                  <a:lnTo>
                    <a:pt x="20517" y="6427"/>
                  </a:lnTo>
                  <a:lnTo>
                    <a:pt x="20836" y="6611"/>
                  </a:lnTo>
                  <a:lnTo>
                    <a:pt x="20836" y="6972"/>
                  </a:lnTo>
                  <a:lnTo>
                    <a:pt x="20514" y="6788"/>
                  </a:lnTo>
                  <a:close/>
                  <a:moveTo>
                    <a:pt x="20836" y="6991"/>
                  </a:moveTo>
                  <a:lnTo>
                    <a:pt x="20836" y="7358"/>
                  </a:lnTo>
                  <a:lnTo>
                    <a:pt x="20517" y="7542"/>
                  </a:lnTo>
                  <a:lnTo>
                    <a:pt x="20439" y="7500"/>
                  </a:lnTo>
                  <a:lnTo>
                    <a:pt x="20198" y="7358"/>
                  </a:lnTo>
                  <a:lnTo>
                    <a:pt x="20198" y="6989"/>
                  </a:lnTo>
                  <a:lnTo>
                    <a:pt x="20306" y="6925"/>
                  </a:lnTo>
                  <a:lnTo>
                    <a:pt x="20514" y="6805"/>
                  </a:lnTo>
                  <a:lnTo>
                    <a:pt x="20836" y="6991"/>
                  </a:lnTo>
                  <a:close/>
                  <a:moveTo>
                    <a:pt x="20836" y="5845"/>
                  </a:moveTo>
                  <a:lnTo>
                    <a:pt x="20514" y="5661"/>
                  </a:lnTo>
                  <a:lnTo>
                    <a:pt x="20514" y="5661"/>
                  </a:lnTo>
                  <a:lnTo>
                    <a:pt x="20514" y="5661"/>
                  </a:lnTo>
                  <a:lnTo>
                    <a:pt x="20365" y="5748"/>
                  </a:lnTo>
                  <a:lnTo>
                    <a:pt x="20198" y="5845"/>
                  </a:lnTo>
                  <a:lnTo>
                    <a:pt x="20198" y="5481"/>
                  </a:lnTo>
                  <a:lnTo>
                    <a:pt x="20273" y="5436"/>
                  </a:lnTo>
                  <a:lnTo>
                    <a:pt x="20517" y="5297"/>
                  </a:lnTo>
                  <a:lnTo>
                    <a:pt x="20649" y="5372"/>
                  </a:lnTo>
                  <a:lnTo>
                    <a:pt x="20836" y="5481"/>
                  </a:lnTo>
                  <a:lnTo>
                    <a:pt x="20836" y="5845"/>
                  </a:lnTo>
                  <a:close/>
                  <a:moveTo>
                    <a:pt x="20306" y="5796"/>
                  </a:moveTo>
                  <a:lnTo>
                    <a:pt x="20514" y="5675"/>
                  </a:lnTo>
                  <a:lnTo>
                    <a:pt x="20836" y="5862"/>
                  </a:lnTo>
                  <a:lnTo>
                    <a:pt x="20836" y="6228"/>
                  </a:lnTo>
                  <a:lnTo>
                    <a:pt x="20517" y="6412"/>
                  </a:lnTo>
                  <a:lnTo>
                    <a:pt x="20514" y="6410"/>
                  </a:lnTo>
                  <a:lnTo>
                    <a:pt x="20514" y="6410"/>
                  </a:lnTo>
                  <a:lnTo>
                    <a:pt x="20198" y="6228"/>
                  </a:lnTo>
                  <a:lnTo>
                    <a:pt x="20198" y="5859"/>
                  </a:lnTo>
                  <a:lnTo>
                    <a:pt x="20306" y="5796"/>
                  </a:lnTo>
                  <a:close/>
                  <a:moveTo>
                    <a:pt x="20181" y="6616"/>
                  </a:moveTo>
                  <a:lnTo>
                    <a:pt x="20181" y="6982"/>
                  </a:lnTo>
                  <a:lnTo>
                    <a:pt x="19867" y="7166"/>
                  </a:lnTo>
                  <a:lnTo>
                    <a:pt x="19664" y="7050"/>
                  </a:lnTo>
                  <a:lnTo>
                    <a:pt x="19550" y="6984"/>
                  </a:lnTo>
                  <a:lnTo>
                    <a:pt x="19782" y="6852"/>
                  </a:lnTo>
                  <a:lnTo>
                    <a:pt x="19869" y="6802"/>
                  </a:lnTo>
                  <a:lnTo>
                    <a:pt x="19869" y="6802"/>
                  </a:lnTo>
                  <a:lnTo>
                    <a:pt x="19869" y="6434"/>
                  </a:lnTo>
                  <a:lnTo>
                    <a:pt x="20181" y="6616"/>
                  </a:lnTo>
                  <a:close/>
                  <a:moveTo>
                    <a:pt x="19536" y="7355"/>
                  </a:moveTo>
                  <a:lnTo>
                    <a:pt x="19536" y="7355"/>
                  </a:lnTo>
                  <a:lnTo>
                    <a:pt x="19534" y="7355"/>
                  </a:lnTo>
                  <a:lnTo>
                    <a:pt x="19413" y="7426"/>
                  </a:lnTo>
                  <a:lnTo>
                    <a:pt x="19217" y="7540"/>
                  </a:lnTo>
                  <a:lnTo>
                    <a:pt x="19217" y="7178"/>
                  </a:lnTo>
                  <a:lnTo>
                    <a:pt x="19538" y="6994"/>
                  </a:lnTo>
                  <a:lnTo>
                    <a:pt x="19855" y="7176"/>
                  </a:lnTo>
                  <a:lnTo>
                    <a:pt x="19855" y="7540"/>
                  </a:lnTo>
                  <a:lnTo>
                    <a:pt x="19536" y="7355"/>
                  </a:lnTo>
                  <a:close/>
                  <a:moveTo>
                    <a:pt x="19855" y="7556"/>
                  </a:moveTo>
                  <a:lnTo>
                    <a:pt x="19855" y="7923"/>
                  </a:lnTo>
                  <a:lnTo>
                    <a:pt x="19536" y="8109"/>
                  </a:lnTo>
                  <a:lnTo>
                    <a:pt x="19345" y="7996"/>
                  </a:lnTo>
                  <a:lnTo>
                    <a:pt x="19217" y="7923"/>
                  </a:lnTo>
                  <a:lnTo>
                    <a:pt x="19217" y="7556"/>
                  </a:lnTo>
                  <a:lnTo>
                    <a:pt x="19382" y="7459"/>
                  </a:lnTo>
                  <a:lnTo>
                    <a:pt x="19536" y="7372"/>
                  </a:lnTo>
                  <a:lnTo>
                    <a:pt x="19798" y="7523"/>
                  </a:lnTo>
                  <a:lnTo>
                    <a:pt x="19855" y="7556"/>
                  </a:lnTo>
                  <a:close/>
                  <a:moveTo>
                    <a:pt x="19855" y="6410"/>
                  </a:moveTo>
                  <a:lnTo>
                    <a:pt x="19536" y="6226"/>
                  </a:lnTo>
                  <a:lnTo>
                    <a:pt x="19536" y="6226"/>
                  </a:lnTo>
                  <a:lnTo>
                    <a:pt x="19534" y="6226"/>
                  </a:lnTo>
                  <a:lnTo>
                    <a:pt x="19217" y="6410"/>
                  </a:lnTo>
                  <a:lnTo>
                    <a:pt x="19217" y="6048"/>
                  </a:lnTo>
                  <a:lnTo>
                    <a:pt x="19536" y="5864"/>
                  </a:lnTo>
                  <a:lnTo>
                    <a:pt x="19699" y="5956"/>
                  </a:lnTo>
                  <a:lnTo>
                    <a:pt x="19855" y="6048"/>
                  </a:lnTo>
                  <a:lnTo>
                    <a:pt x="19855" y="6410"/>
                  </a:lnTo>
                  <a:close/>
                  <a:moveTo>
                    <a:pt x="19536" y="6242"/>
                  </a:moveTo>
                  <a:lnTo>
                    <a:pt x="19855" y="6427"/>
                  </a:lnTo>
                  <a:lnTo>
                    <a:pt x="19855" y="6793"/>
                  </a:lnTo>
                  <a:lnTo>
                    <a:pt x="19536" y="6977"/>
                  </a:lnTo>
                  <a:lnTo>
                    <a:pt x="19217" y="6793"/>
                  </a:lnTo>
                  <a:lnTo>
                    <a:pt x="19217" y="6427"/>
                  </a:lnTo>
                  <a:lnTo>
                    <a:pt x="19536" y="6242"/>
                  </a:lnTo>
                  <a:close/>
                  <a:moveTo>
                    <a:pt x="19205" y="6415"/>
                  </a:moveTo>
                  <a:lnTo>
                    <a:pt x="18886" y="6601"/>
                  </a:lnTo>
                  <a:lnTo>
                    <a:pt x="18572" y="6419"/>
                  </a:lnTo>
                  <a:lnTo>
                    <a:pt x="18889" y="6235"/>
                  </a:lnTo>
                  <a:lnTo>
                    <a:pt x="18889" y="6235"/>
                  </a:lnTo>
                  <a:lnTo>
                    <a:pt x="18889" y="5866"/>
                  </a:lnTo>
                  <a:lnTo>
                    <a:pt x="18988" y="5921"/>
                  </a:lnTo>
                  <a:lnTo>
                    <a:pt x="19205" y="6051"/>
                  </a:lnTo>
                  <a:lnTo>
                    <a:pt x="19205" y="6415"/>
                  </a:lnTo>
                  <a:close/>
                  <a:moveTo>
                    <a:pt x="18648" y="6840"/>
                  </a:moveTo>
                  <a:lnTo>
                    <a:pt x="18560" y="6788"/>
                  </a:lnTo>
                  <a:lnTo>
                    <a:pt x="18560" y="6788"/>
                  </a:lnTo>
                  <a:lnTo>
                    <a:pt x="18560" y="6788"/>
                  </a:lnTo>
                  <a:lnTo>
                    <a:pt x="18241" y="6972"/>
                  </a:lnTo>
                  <a:lnTo>
                    <a:pt x="18241" y="6609"/>
                  </a:lnTo>
                  <a:lnTo>
                    <a:pt x="18558" y="6427"/>
                  </a:lnTo>
                  <a:lnTo>
                    <a:pt x="18560" y="6429"/>
                  </a:lnTo>
                  <a:lnTo>
                    <a:pt x="18560" y="6427"/>
                  </a:lnTo>
                  <a:lnTo>
                    <a:pt x="18877" y="6611"/>
                  </a:lnTo>
                  <a:lnTo>
                    <a:pt x="18877" y="6972"/>
                  </a:lnTo>
                  <a:lnTo>
                    <a:pt x="18648" y="6840"/>
                  </a:lnTo>
                  <a:close/>
                  <a:moveTo>
                    <a:pt x="18877" y="6989"/>
                  </a:moveTo>
                  <a:lnTo>
                    <a:pt x="18877" y="7358"/>
                  </a:lnTo>
                  <a:lnTo>
                    <a:pt x="18581" y="7530"/>
                  </a:lnTo>
                  <a:lnTo>
                    <a:pt x="18560" y="7542"/>
                  </a:lnTo>
                  <a:lnTo>
                    <a:pt x="18239" y="7358"/>
                  </a:lnTo>
                  <a:lnTo>
                    <a:pt x="18239" y="6989"/>
                  </a:lnTo>
                  <a:lnTo>
                    <a:pt x="18560" y="6805"/>
                  </a:lnTo>
                  <a:lnTo>
                    <a:pt x="18593" y="6824"/>
                  </a:lnTo>
                  <a:lnTo>
                    <a:pt x="18877" y="6989"/>
                  </a:lnTo>
                  <a:close/>
                  <a:moveTo>
                    <a:pt x="18877" y="5843"/>
                  </a:moveTo>
                  <a:lnTo>
                    <a:pt x="18648" y="5713"/>
                  </a:lnTo>
                  <a:lnTo>
                    <a:pt x="18560" y="5661"/>
                  </a:lnTo>
                  <a:lnTo>
                    <a:pt x="18560" y="5661"/>
                  </a:lnTo>
                  <a:lnTo>
                    <a:pt x="18560" y="5661"/>
                  </a:lnTo>
                  <a:lnTo>
                    <a:pt x="18241" y="5843"/>
                  </a:lnTo>
                  <a:lnTo>
                    <a:pt x="18241" y="5479"/>
                  </a:lnTo>
                  <a:lnTo>
                    <a:pt x="18267" y="5465"/>
                  </a:lnTo>
                  <a:lnTo>
                    <a:pt x="18558" y="5297"/>
                  </a:lnTo>
                  <a:lnTo>
                    <a:pt x="18759" y="5413"/>
                  </a:lnTo>
                  <a:lnTo>
                    <a:pt x="18877" y="5481"/>
                  </a:lnTo>
                  <a:lnTo>
                    <a:pt x="18877" y="5843"/>
                  </a:lnTo>
                  <a:close/>
                  <a:moveTo>
                    <a:pt x="18560" y="5675"/>
                  </a:moveTo>
                  <a:lnTo>
                    <a:pt x="18593" y="5696"/>
                  </a:lnTo>
                  <a:lnTo>
                    <a:pt x="18877" y="5859"/>
                  </a:lnTo>
                  <a:lnTo>
                    <a:pt x="18877" y="6228"/>
                  </a:lnTo>
                  <a:lnTo>
                    <a:pt x="18560" y="6412"/>
                  </a:lnTo>
                  <a:lnTo>
                    <a:pt x="18560" y="6410"/>
                  </a:lnTo>
                  <a:lnTo>
                    <a:pt x="18558" y="6412"/>
                  </a:lnTo>
                  <a:lnTo>
                    <a:pt x="18239" y="6228"/>
                  </a:lnTo>
                  <a:lnTo>
                    <a:pt x="18239" y="5859"/>
                  </a:lnTo>
                  <a:lnTo>
                    <a:pt x="18241" y="5859"/>
                  </a:lnTo>
                  <a:lnTo>
                    <a:pt x="18241" y="5859"/>
                  </a:lnTo>
                  <a:lnTo>
                    <a:pt x="18560" y="5675"/>
                  </a:lnTo>
                  <a:close/>
                  <a:moveTo>
                    <a:pt x="18227" y="6613"/>
                  </a:moveTo>
                  <a:lnTo>
                    <a:pt x="18227" y="6982"/>
                  </a:lnTo>
                  <a:lnTo>
                    <a:pt x="18227" y="6982"/>
                  </a:lnTo>
                  <a:lnTo>
                    <a:pt x="18118" y="7046"/>
                  </a:lnTo>
                  <a:lnTo>
                    <a:pt x="17910" y="7164"/>
                  </a:lnTo>
                  <a:lnTo>
                    <a:pt x="17594" y="6984"/>
                  </a:lnTo>
                  <a:lnTo>
                    <a:pt x="17804" y="6864"/>
                  </a:lnTo>
                  <a:lnTo>
                    <a:pt x="17913" y="6802"/>
                  </a:lnTo>
                  <a:lnTo>
                    <a:pt x="17913" y="6802"/>
                  </a:lnTo>
                  <a:lnTo>
                    <a:pt x="17913" y="6434"/>
                  </a:lnTo>
                  <a:lnTo>
                    <a:pt x="18227" y="6613"/>
                  </a:lnTo>
                  <a:close/>
                  <a:moveTo>
                    <a:pt x="17580" y="7355"/>
                  </a:moveTo>
                  <a:lnTo>
                    <a:pt x="17580" y="7355"/>
                  </a:lnTo>
                  <a:lnTo>
                    <a:pt x="17580" y="7355"/>
                  </a:lnTo>
                  <a:lnTo>
                    <a:pt x="17258" y="7540"/>
                  </a:lnTo>
                  <a:lnTo>
                    <a:pt x="17258" y="7180"/>
                  </a:lnTo>
                  <a:lnTo>
                    <a:pt x="17580" y="6994"/>
                  </a:lnTo>
                  <a:lnTo>
                    <a:pt x="17899" y="7178"/>
                  </a:lnTo>
                  <a:lnTo>
                    <a:pt x="17899" y="7537"/>
                  </a:lnTo>
                  <a:lnTo>
                    <a:pt x="17580" y="7355"/>
                  </a:lnTo>
                  <a:close/>
                  <a:moveTo>
                    <a:pt x="17899" y="7556"/>
                  </a:moveTo>
                  <a:lnTo>
                    <a:pt x="17899" y="7923"/>
                  </a:lnTo>
                  <a:lnTo>
                    <a:pt x="17580" y="8109"/>
                  </a:lnTo>
                  <a:lnTo>
                    <a:pt x="17258" y="7923"/>
                  </a:lnTo>
                  <a:lnTo>
                    <a:pt x="17258" y="7556"/>
                  </a:lnTo>
                  <a:lnTo>
                    <a:pt x="17580" y="7372"/>
                  </a:lnTo>
                  <a:lnTo>
                    <a:pt x="17899" y="7556"/>
                  </a:lnTo>
                  <a:close/>
                  <a:moveTo>
                    <a:pt x="17580" y="6977"/>
                  </a:moveTo>
                  <a:lnTo>
                    <a:pt x="17258" y="6793"/>
                  </a:lnTo>
                  <a:lnTo>
                    <a:pt x="17258" y="6427"/>
                  </a:lnTo>
                  <a:lnTo>
                    <a:pt x="17558" y="6254"/>
                  </a:lnTo>
                  <a:lnTo>
                    <a:pt x="17580" y="6242"/>
                  </a:lnTo>
                  <a:lnTo>
                    <a:pt x="17608" y="6259"/>
                  </a:lnTo>
                  <a:lnTo>
                    <a:pt x="17899" y="6427"/>
                  </a:lnTo>
                  <a:lnTo>
                    <a:pt x="17899" y="6793"/>
                  </a:lnTo>
                  <a:lnTo>
                    <a:pt x="17681" y="6920"/>
                  </a:lnTo>
                  <a:lnTo>
                    <a:pt x="17580" y="6977"/>
                  </a:lnTo>
                  <a:lnTo>
                    <a:pt x="17580" y="6977"/>
                  </a:lnTo>
                  <a:lnTo>
                    <a:pt x="17580" y="6977"/>
                  </a:lnTo>
                  <a:close/>
                  <a:moveTo>
                    <a:pt x="17246" y="6415"/>
                  </a:moveTo>
                  <a:lnTo>
                    <a:pt x="16991" y="6566"/>
                  </a:lnTo>
                  <a:lnTo>
                    <a:pt x="16930" y="6601"/>
                  </a:lnTo>
                  <a:lnTo>
                    <a:pt x="16613" y="6419"/>
                  </a:lnTo>
                  <a:lnTo>
                    <a:pt x="16934" y="6235"/>
                  </a:lnTo>
                  <a:lnTo>
                    <a:pt x="16934" y="6235"/>
                  </a:lnTo>
                  <a:lnTo>
                    <a:pt x="16934" y="5866"/>
                  </a:lnTo>
                  <a:lnTo>
                    <a:pt x="17116" y="5973"/>
                  </a:lnTo>
                  <a:lnTo>
                    <a:pt x="17246" y="6048"/>
                  </a:lnTo>
                  <a:lnTo>
                    <a:pt x="17246" y="6415"/>
                  </a:lnTo>
                  <a:close/>
                  <a:moveTo>
                    <a:pt x="16601" y="6788"/>
                  </a:moveTo>
                  <a:lnTo>
                    <a:pt x="16601" y="6790"/>
                  </a:lnTo>
                  <a:lnTo>
                    <a:pt x="16599" y="6788"/>
                  </a:lnTo>
                  <a:lnTo>
                    <a:pt x="16450" y="6876"/>
                  </a:lnTo>
                  <a:lnTo>
                    <a:pt x="16282" y="6975"/>
                  </a:lnTo>
                  <a:lnTo>
                    <a:pt x="16282" y="6611"/>
                  </a:lnTo>
                  <a:lnTo>
                    <a:pt x="16599" y="6427"/>
                  </a:lnTo>
                  <a:lnTo>
                    <a:pt x="16599" y="6429"/>
                  </a:lnTo>
                  <a:lnTo>
                    <a:pt x="16601" y="6427"/>
                  </a:lnTo>
                  <a:lnTo>
                    <a:pt x="16923" y="6611"/>
                  </a:lnTo>
                  <a:lnTo>
                    <a:pt x="16923" y="6972"/>
                  </a:lnTo>
                  <a:lnTo>
                    <a:pt x="16601" y="6788"/>
                  </a:lnTo>
                  <a:close/>
                  <a:moveTo>
                    <a:pt x="16923" y="6991"/>
                  </a:moveTo>
                  <a:lnTo>
                    <a:pt x="16923" y="7358"/>
                  </a:lnTo>
                  <a:lnTo>
                    <a:pt x="16601" y="7542"/>
                  </a:lnTo>
                  <a:lnTo>
                    <a:pt x="16526" y="7500"/>
                  </a:lnTo>
                  <a:lnTo>
                    <a:pt x="16282" y="7358"/>
                  </a:lnTo>
                  <a:lnTo>
                    <a:pt x="16282" y="6989"/>
                  </a:lnTo>
                  <a:lnTo>
                    <a:pt x="16393" y="6925"/>
                  </a:lnTo>
                  <a:lnTo>
                    <a:pt x="16601" y="6805"/>
                  </a:lnTo>
                  <a:lnTo>
                    <a:pt x="16923" y="6991"/>
                  </a:lnTo>
                  <a:close/>
                  <a:moveTo>
                    <a:pt x="16923" y="5845"/>
                  </a:moveTo>
                  <a:lnTo>
                    <a:pt x="16601" y="5661"/>
                  </a:lnTo>
                  <a:lnTo>
                    <a:pt x="16601" y="5661"/>
                  </a:lnTo>
                  <a:lnTo>
                    <a:pt x="16599" y="5661"/>
                  </a:lnTo>
                  <a:lnTo>
                    <a:pt x="16450" y="5748"/>
                  </a:lnTo>
                  <a:lnTo>
                    <a:pt x="16282" y="5845"/>
                  </a:lnTo>
                  <a:lnTo>
                    <a:pt x="16282" y="5481"/>
                  </a:lnTo>
                  <a:lnTo>
                    <a:pt x="16358" y="5436"/>
                  </a:lnTo>
                  <a:lnTo>
                    <a:pt x="16601" y="5297"/>
                  </a:lnTo>
                  <a:lnTo>
                    <a:pt x="16734" y="5372"/>
                  </a:lnTo>
                  <a:lnTo>
                    <a:pt x="16923" y="5481"/>
                  </a:lnTo>
                  <a:lnTo>
                    <a:pt x="16923" y="5845"/>
                  </a:lnTo>
                  <a:close/>
                  <a:moveTo>
                    <a:pt x="16393" y="5796"/>
                  </a:moveTo>
                  <a:lnTo>
                    <a:pt x="16601" y="5675"/>
                  </a:lnTo>
                  <a:lnTo>
                    <a:pt x="16923" y="5862"/>
                  </a:lnTo>
                  <a:lnTo>
                    <a:pt x="16923" y="6228"/>
                  </a:lnTo>
                  <a:lnTo>
                    <a:pt x="16601" y="6412"/>
                  </a:lnTo>
                  <a:lnTo>
                    <a:pt x="16599" y="6410"/>
                  </a:lnTo>
                  <a:lnTo>
                    <a:pt x="16599" y="6410"/>
                  </a:lnTo>
                  <a:lnTo>
                    <a:pt x="16282" y="6228"/>
                  </a:lnTo>
                  <a:lnTo>
                    <a:pt x="16282" y="5859"/>
                  </a:lnTo>
                  <a:lnTo>
                    <a:pt x="16393" y="5796"/>
                  </a:lnTo>
                  <a:close/>
                  <a:moveTo>
                    <a:pt x="16271" y="6616"/>
                  </a:moveTo>
                  <a:lnTo>
                    <a:pt x="16271" y="6982"/>
                  </a:lnTo>
                  <a:lnTo>
                    <a:pt x="15952" y="7166"/>
                  </a:lnTo>
                  <a:lnTo>
                    <a:pt x="15637" y="6984"/>
                  </a:lnTo>
                  <a:lnTo>
                    <a:pt x="15954" y="6802"/>
                  </a:lnTo>
                  <a:lnTo>
                    <a:pt x="15954" y="6802"/>
                  </a:lnTo>
                  <a:lnTo>
                    <a:pt x="15954" y="6431"/>
                  </a:lnTo>
                  <a:lnTo>
                    <a:pt x="16271" y="6616"/>
                  </a:lnTo>
                  <a:close/>
                  <a:moveTo>
                    <a:pt x="15777" y="7445"/>
                  </a:moveTo>
                  <a:lnTo>
                    <a:pt x="15623" y="7355"/>
                  </a:lnTo>
                  <a:lnTo>
                    <a:pt x="15623" y="7355"/>
                  </a:lnTo>
                  <a:lnTo>
                    <a:pt x="15623" y="7355"/>
                  </a:lnTo>
                  <a:lnTo>
                    <a:pt x="15434" y="7464"/>
                  </a:lnTo>
                  <a:lnTo>
                    <a:pt x="15304" y="7540"/>
                  </a:lnTo>
                  <a:lnTo>
                    <a:pt x="15304" y="7178"/>
                  </a:lnTo>
                  <a:lnTo>
                    <a:pt x="15623" y="6994"/>
                  </a:lnTo>
                  <a:lnTo>
                    <a:pt x="15940" y="7176"/>
                  </a:lnTo>
                  <a:lnTo>
                    <a:pt x="15940" y="7537"/>
                  </a:lnTo>
                  <a:lnTo>
                    <a:pt x="15777" y="7445"/>
                  </a:lnTo>
                  <a:close/>
                  <a:moveTo>
                    <a:pt x="15940" y="7556"/>
                  </a:moveTo>
                  <a:lnTo>
                    <a:pt x="15940" y="7923"/>
                  </a:lnTo>
                  <a:lnTo>
                    <a:pt x="15763" y="8027"/>
                  </a:lnTo>
                  <a:lnTo>
                    <a:pt x="15623" y="8109"/>
                  </a:lnTo>
                  <a:lnTo>
                    <a:pt x="15304" y="7923"/>
                  </a:lnTo>
                  <a:lnTo>
                    <a:pt x="15304" y="7556"/>
                  </a:lnTo>
                  <a:lnTo>
                    <a:pt x="15325" y="7544"/>
                  </a:lnTo>
                  <a:lnTo>
                    <a:pt x="15623" y="7372"/>
                  </a:lnTo>
                  <a:lnTo>
                    <a:pt x="15713" y="7422"/>
                  </a:lnTo>
                  <a:lnTo>
                    <a:pt x="15940" y="7556"/>
                  </a:lnTo>
                  <a:close/>
                  <a:moveTo>
                    <a:pt x="15940" y="6410"/>
                  </a:moveTo>
                  <a:lnTo>
                    <a:pt x="15777" y="6315"/>
                  </a:lnTo>
                  <a:lnTo>
                    <a:pt x="15623" y="6226"/>
                  </a:lnTo>
                  <a:lnTo>
                    <a:pt x="15623" y="6226"/>
                  </a:lnTo>
                  <a:lnTo>
                    <a:pt x="15623" y="6226"/>
                  </a:lnTo>
                  <a:lnTo>
                    <a:pt x="15304" y="6410"/>
                  </a:lnTo>
                  <a:lnTo>
                    <a:pt x="15304" y="6048"/>
                  </a:lnTo>
                  <a:lnTo>
                    <a:pt x="15623" y="5862"/>
                  </a:lnTo>
                  <a:lnTo>
                    <a:pt x="15940" y="6048"/>
                  </a:lnTo>
                  <a:lnTo>
                    <a:pt x="15940" y="6410"/>
                  </a:lnTo>
                  <a:close/>
                  <a:moveTo>
                    <a:pt x="15623" y="6242"/>
                  </a:moveTo>
                  <a:lnTo>
                    <a:pt x="15940" y="6424"/>
                  </a:lnTo>
                  <a:lnTo>
                    <a:pt x="15940" y="6793"/>
                  </a:lnTo>
                  <a:lnTo>
                    <a:pt x="15623" y="6977"/>
                  </a:lnTo>
                  <a:lnTo>
                    <a:pt x="15304" y="6793"/>
                  </a:lnTo>
                  <a:lnTo>
                    <a:pt x="15304" y="6427"/>
                  </a:lnTo>
                  <a:lnTo>
                    <a:pt x="15623" y="6242"/>
                  </a:lnTo>
                  <a:close/>
                  <a:moveTo>
                    <a:pt x="15292" y="6415"/>
                  </a:moveTo>
                  <a:lnTo>
                    <a:pt x="14971" y="6601"/>
                  </a:lnTo>
                  <a:lnTo>
                    <a:pt x="14657" y="6419"/>
                  </a:lnTo>
                  <a:lnTo>
                    <a:pt x="14976" y="6235"/>
                  </a:lnTo>
                  <a:lnTo>
                    <a:pt x="14976" y="6235"/>
                  </a:lnTo>
                  <a:lnTo>
                    <a:pt x="14976" y="5866"/>
                  </a:lnTo>
                  <a:lnTo>
                    <a:pt x="15073" y="5921"/>
                  </a:lnTo>
                  <a:lnTo>
                    <a:pt x="15292" y="6051"/>
                  </a:lnTo>
                  <a:lnTo>
                    <a:pt x="15292" y="6415"/>
                  </a:lnTo>
                  <a:close/>
                  <a:moveTo>
                    <a:pt x="14732" y="6840"/>
                  </a:moveTo>
                  <a:lnTo>
                    <a:pt x="14645" y="6788"/>
                  </a:lnTo>
                  <a:lnTo>
                    <a:pt x="14645" y="6788"/>
                  </a:lnTo>
                  <a:lnTo>
                    <a:pt x="14645" y="6788"/>
                  </a:lnTo>
                  <a:lnTo>
                    <a:pt x="14326" y="6975"/>
                  </a:lnTo>
                  <a:lnTo>
                    <a:pt x="14326" y="6611"/>
                  </a:lnTo>
                  <a:lnTo>
                    <a:pt x="14643" y="6427"/>
                  </a:lnTo>
                  <a:lnTo>
                    <a:pt x="14645" y="6429"/>
                  </a:lnTo>
                  <a:lnTo>
                    <a:pt x="14645" y="6427"/>
                  </a:lnTo>
                  <a:lnTo>
                    <a:pt x="14962" y="6611"/>
                  </a:lnTo>
                  <a:lnTo>
                    <a:pt x="14962" y="6972"/>
                  </a:lnTo>
                  <a:lnTo>
                    <a:pt x="14732" y="6840"/>
                  </a:lnTo>
                  <a:close/>
                  <a:moveTo>
                    <a:pt x="14962" y="6989"/>
                  </a:moveTo>
                  <a:lnTo>
                    <a:pt x="14962" y="7358"/>
                  </a:lnTo>
                  <a:lnTo>
                    <a:pt x="14784" y="7459"/>
                  </a:lnTo>
                  <a:lnTo>
                    <a:pt x="14645" y="7542"/>
                  </a:lnTo>
                  <a:lnTo>
                    <a:pt x="14326" y="7358"/>
                  </a:lnTo>
                  <a:lnTo>
                    <a:pt x="14326" y="6989"/>
                  </a:lnTo>
                  <a:lnTo>
                    <a:pt x="14645" y="6805"/>
                  </a:lnTo>
                  <a:lnTo>
                    <a:pt x="14678" y="6824"/>
                  </a:lnTo>
                  <a:lnTo>
                    <a:pt x="14962" y="6989"/>
                  </a:lnTo>
                  <a:close/>
                  <a:moveTo>
                    <a:pt x="14962" y="5843"/>
                  </a:moveTo>
                  <a:lnTo>
                    <a:pt x="14735" y="5713"/>
                  </a:lnTo>
                  <a:lnTo>
                    <a:pt x="14645" y="5661"/>
                  </a:lnTo>
                  <a:lnTo>
                    <a:pt x="14645" y="5661"/>
                  </a:lnTo>
                  <a:lnTo>
                    <a:pt x="14645" y="5661"/>
                  </a:lnTo>
                  <a:lnTo>
                    <a:pt x="14326" y="5845"/>
                  </a:lnTo>
                  <a:lnTo>
                    <a:pt x="14326" y="5481"/>
                  </a:lnTo>
                  <a:lnTo>
                    <a:pt x="14487" y="5387"/>
                  </a:lnTo>
                  <a:lnTo>
                    <a:pt x="14643" y="5297"/>
                  </a:lnTo>
                  <a:lnTo>
                    <a:pt x="14846" y="5413"/>
                  </a:lnTo>
                  <a:lnTo>
                    <a:pt x="14962" y="5481"/>
                  </a:lnTo>
                  <a:lnTo>
                    <a:pt x="14962" y="5843"/>
                  </a:lnTo>
                  <a:close/>
                  <a:moveTo>
                    <a:pt x="14645" y="5675"/>
                  </a:moveTo>
                  <a:lnTo>
                    <a:pt x="14678" y="5696"/>
                  </a:lnTo>
                  <a:lnTo>
                    <a:pt x="14962" y="5859"/>
                  </a:lnTo>
                  <a:lnTo>
                    <a:pt x="14962" y="6228"/>
                  </a:lnTo>
                  <a:lnTo>
                    <a:pt x="14645" y="6410"/>
                  </a:lnTo>
                  <a:lnTo>
                    <a:pt x="14645" y="6410"/>
                  </a:lnTo>
                  <a:lnTo>
                    <a:pt x="14643" y="6412"/>
                  </a:lnTo>
                  <a:lnTo>
                    <a:pt x="14326" y="6228"/>
                  </a:lnTo>
                  <a:lnTo>
                    <a:pt x="14326" y="5859"/>
                  </a:lnTo>
                  <a:lnTo>
                    <a:pt x="14645" y="5675"/>
                  </a:lnTo>
                  <a:close/>
                  <a:moveTo>
                    <a:pt x="14309" y="6616"/>
                  </a:moveTo>
                  <a:lnTo>
                    <a:pt x="14309" y="6982"/>
                  </a:lnTo>
                  <a:lnTo>
                    <a:pt x="13995" y="7164"/>
                  </a:lnTo>
                  <a:lnTo>
                    <a:pt x="13681" y="6984"/>
                  </a:lnTo>
                  <a:lnTo>
                    <a:pt x="13889" y="6864"/>
                  </a:lnTo>
                  <a:lnTo>
                    <a:pt x="13997" y="6802"/>
                  </a:lnTo>
                  <a:lnTo>
                    <a:pt x="13997" y="6802"/>
                  </a:lnTo>
                  <a:lnTo>
                    <a:pt x="13997" y="6802"/>
                  </a:lnTo>
                  <a:lnTo>
                    <a:pt x="13997" y="6434"/>
                  </a:lnTo>
                  <a:lnTo>
                    <a:pt x="14309" y="6616"/>
                  </a:lnTo>
                  <a:close/>
                  <a:moveTo>
                    <a:pt x="13920" y="7502"/>
                  </a:moveTo>
                  <a:lnTo>
                    <a:pt x="13667" y="7355"/>
                  </a:lnTo>
                  <a:lnTo>
                    <a:pt x="13664" y="7355"/>
                  </a:lnTo>
                  <a:lnTo>
                    <a:pt x="13664" y="7355"/>
                  </a:lnTo>
                  <a:lnTo>
                    <a:pt x="13534" y="7431"/>
                  </a:lnTo>
                  <a:lnTo>
                    <a:pt x="13345" y="7540"/>
                  </a:lnTo>
                  <a:lnTo>
                    <a:pt x="13345" y="7180"/>
                  </a:lnTo>
                  <a:lnTo>
                    <a:pt x="13664" y="6994"/>
                  </a:lnTo>
                  <a:lnTo>
                    <a:pt x="13986" y="7178"/>
                  </a:lnTo>
                  <a:lnTo>
                    <a:pt x="13986" y="7540"/>
                  </a:lnTo>
                  <a:lnTo>
                    <a:pt x="13920" y="7502"/>
                  </a:lnTo>
                  <a:close/>
                  <a:moveTo>
                    <a:pt x="13986" y="7556"/>
                  </a:moveTo>
                  <a:lnTo>
                    <a:pt x="13986" y="7923"/>
                  </a:lnTo>
                  <a:lnTo>
                    <a:pt x="13664" y="8109"/>
                  </a:lnTo>
                  <a:lnTo>
                    <a:pt x="13345" y="7923"/>
                  </a:lnTo>
                  <a:lnTo>
                    <a:pt x="13345" y="7556"/>
                  </a:lnTo>
                  <a:lnTo>
                    <a:pt x="13523" y="7452"/>
                  </a:lnTo>
                  <a:lnTo>
                    <a:pt x="13664" y="7372"/>
                  </a:lnTo>
                  <a:lnTo>
                    <a:pt x="13986" y="7556"/>
                  </a:lnTo>
                  <a:close/>
                  <a:moveTo>
                    <a:pt x="13986" y="6410"/>
                  </a:moveTo>
                  <a:lnTo>
                    <a:pt x="13920" y="6372"/>
                  </a:lnTo>
                  <a:lnTo>
                    <a:pt x="13667" y="6226"/>
                  </a:lnTo>
                  <a:lnTo>
                    <a:pt x="13664" y="6226"/>
                  </a:lnTo>
                  <a:lnTo>
                    <a:pt x="13664" y="6226"/>
                  </a:lnTo>
                  <a:lnTo>
                    <a:pt x="13345" y="6410"/>
                  </a:lnTo>
                  <a:lnTo>
                    <a:pt x="13345" y="6051"/>
                  </a:lnTo>
                  <a:lnTo>
                    <a:pt x="13664" y="5864"/>
                  </a:lnTo>
                  <a:lnTo>
                    <a:pt x="13986" y="6048"/>
                  </a:lnTo>
                  <a:lnTo>
                    <a:pt x="13986" y="6410"/>
                  </a:lnTo>
                  <a:close/>
                  <a:moveTo>
                    <a:pt x="13664" y="6242"/>
                  </a:moveTo>
                  <a:lnTo>
                    <a:pt x="13986" y="6427"/>
                  </a:lnTo>
                  <a:lnTo>
                    <a:pt x="13986" y="6793"/>
                  </a:lnTo>
                  <a:lnTo>
                    <a:pt x="13766" y="6918"/>
                  </a:lnTo>
                  <a:lnTo>
                    <a:pt x="13667" y="6977"/>
                  </a:lnTo>
                  <a:lnTo>
                    <a:pt x="13664" y="6977"/>
                  </a:lnTo>
                  <a:lnTo>
                    <a:pt x="13664" y="6977"/>
                  </a:lnTo>
                  <a:lnTo>
                    <a:pt x="13345" y="6793"/>
                  </a:lnTo>
                  <a:lnTo>
                    <a:pt x="13345" y="6427"/>
                  </a:lnTo>
                  <a:lnTo>
                    <a:pt x="13664" y="6242"/>
                  </a:lnTo>
                  <a:close/>
                  <a:moveTo>
                    <a:pt x="13334" y="6415"/>
                  </a:moveTo>
                  <a:lnTo>
                    <a:pt x="13076" y="6566"/>
                  </a:lnTo>
                  <a:lnTo>
                    <a:pt x="13015" y="6601"/>
                  </a:lnTo>
                  <a:lnTo>
                    <a:pt x="12700" y="6419"/>
                  </a:lnTo>
                  <a:lnTo>
                    <a:pt x="13019" y="6235"/>
                  </a:lnTo>
                  <a:lnTo>
                    <a:pt x="13019" y="6235"/>
                  </a:lnTo>
                  <a:lnTo>
                    <a:pt x="13019" y="5866"/>
                  </a:lnTo>
                  <a:lnTo>
                    <a:pt x="13201" y="5973"/>
                  </a:lnTo>
                  <a:lnTo>
                    <a:pt x="13334" y="6048"/>
                  </a:lnTo>
                  <a:lnTo>
                    <a:pt x="13334" y="6415"/>
                  </a:lnTo>
                  <a:close/>
                  <a:moveTo>
                    <a:pt x="12686" y="6788"/>
                  </a:moveTo>
                  <a:lnTo>
                    <a:pt x="12686" y="6788"/>
                  </a:lnTo>
                  <a:lnTo>
                    <a:pt x="12686" y="6788"/>
                  </a:lnTo>
                  <a:lnTo>
                    <a:pt x="12667" y="6800"/>
                  </a:lnTo>
                  <a:lnTo>
                    <a:pt x="12367" y="6972"/>
                  </a:lnTo>
                  <a:lnTo>
                    <a:pt x="12367" y="6611"/>
                  </a:lnTo>
                  <a:lnTo>
                    <a:pt x="12684" y="6427"/>
                  </a:lnTo>
                  <a:lnTo>
                    <a:pt x="12686" y="6429"/>
                  </a:lnTo>
                  <a:lnTo>
                    <a:pt x="12686" y="6427"/>
                  </a:lnTo>
                  <a:lnTo>
                    <a:pt x="13007" y="6611"/>
                  </a:lnTo>
                  <a:lnTo>
                    <a:pt x="13007" y="6972"/>
                  </a:lnTo>
                  <a:lnTo>
                    <a:pt x="12686" y="6788"/>
                  </a:lnTo>
                  <a:close/>
                  <a:moveTo>
                    <a:pt x="13007" y="6991"/>
                  </a:moveTo>
                  <a:lnTo>
                    <a:pt x="13007" y="7358"/>
                  </a:lnTo>
                  <a:lnTo>
                    <a:pt x="12686" y="7542"/>
                  </a:lnTo>
                  <a:lnTo>
                    <a:pt x="12610" y="7500"/>
                  </a:lnTo>
                  <a:lnTo>
                    <a:pt x="12367" y="7358"/>
                  </a:lnTo>
                  <a:lnTo>
                    <a:pt x="12367" y="6989"/>
                  </a:lnTo>
                  <a:lnTo>
                    <a:pt x="12662" y="6819"/>
                  </a:lnTo>
                  <a:lnTo>
                    <a:pt x="12686" y="6805"/>
                  </a:lnTo>
                  <a:lnTo>
                    <a:pt x="13007" y="6991"/>
                  </a:lnTo>
                  <a:close/>
                  <a:moveTo>
                    <a:pt x="13007" y="5845"/>
                  </a:moveTo>
                  <a:lnTo>
                    <a:pt x="12686" y="5661"/>
                  </a:lnTo>
                  <a:lnTo>
                    <a:pt x="12686" y="5661"/>
                  </a:lnTo>
                  <a:lnTo>
                    <a:pt x="12686" y="5661"/>
                  </a:lnTo>
                  <a:lnTo>
                    <a:pt x="12667" y="5670"/>
                  </a:lnTo>
                  <a:lnTo>
                    <a:pt x="12367" y="5843"/>
                  </a:lnTo>
                  <a:lnTo>
                    <a:pt x="12367" y="5481"/>
                  </a:lnTo>
                  <a:lnTo>
                    <a:pt x="12504" y="5401"/>
                  </a:lnTo>
                  <a:lnTo>
                    <a:pt x="12686" y="5294"/>
                  </a:lnTo>
                  <a:lnTo>
                    <a:pt x="12818" y="5372"/>
                  </a:lnTo>
                  <a:lnTo>
                    <a:pt x="13007" y="5481"/>
                  </a:lnTo>
                  <a:lnTo>
                    <a:pt x="13007" y="5845"/>
                  </a:lnTo>
                  <a:close/>
                  <a:moveTo>
                    <a:pt x="12662" y="5689"/>
                  </a:moveTo>
                  <a:lnTo>
                    <a:pt x="12686" y="5675"/>
                  </a:lnTo>
                  <a:lnTo>
                    <a:pt x="13007" y="5862"/>
                  </a:lnTo>
                  <a:lnTo>
                    <a:pt x="13007" y="6228"/>
                  </a:lnTo>
                  <a:lnTo>
                    <a:pt x="12688" y="6412"/>
                  </a:lnTo>
                  <a:lnTo>
                    <a:pt x="12686" y="6410"/>
                  </a:lnTo>
                  <a:lnTo>
                    <a:pt x="12686" y="6410"/>
                  </a:lnTo>
                  <a:lnTo>
                    <a:pt x="12367" y="6228"/>
                  </a:lnTo>
                  <a:lnTo>
                    <a:pt x="12367" y="5859"/>
                  </a:lnTo>
                  <a:lnTo>
                    <a:pt x="12662" y="5689"/>
                  </a:lnTo>
                  <a:close/>
                  <a:moveTo>
                    <a:pt x="12353" y="6616"/>
                  </a:moveTo>
                  <a:lnTo>
                    <a:pt x="12353" y="6982"/>
                  </a:lnTo>
                  <a:lnTo>
                    <a:pt x="12036" y="7164"/>
                  </a:lnTo>
                  <a:lnTo>
                    <a:pt x="11835" y="7050"/>
                  </a:lnTo>
                  <a:lnTo>
                    <a:pt x="11722" y="6984"/>
                  </a:lnTo>
                  <a:lnTo>
                    <a:pt x="11909" y="6878"/>
                  </a:lnTo>
                  <a:lnTo>
                    <a:pt x="12039" y="6802"/>
                  </a:lnTo>
                  <a:lnTo>
                    <a:pt x="12039" y="6802"/>
                  </a:lnTo>
                  <a:lnTo>
                    <a:pt x="12039" y="6434"/>
                  </a:lnTo>
                  <a:lnTo>
                    <a:pt x="12353" y="6616"/>
                  </a:lnTo>
                  <a:close/>
                  <a:moveTo>
                    <a:pt x="11708" y="8109"/>
                  </a:moveTo>
                  <a:lnTo>
                    <a:pt x="11514" y="7996"/>
                  </a:lnTo>
                  <a:lnTo>
                    <a:pt x="11389" y="7923"/>
                  </a:lnTo>
                  <a:lnTo>
                    <a:pt x="11389" y="7556"/>
                  </a:lnTo>
                  <a:lnTo>
                    <a:pt x="11680" y="7386"/>
                  </a:lnTo>
                  <a:lnTo>
                    <a:pt x="11706" y="7372"/>
                  </a:lnTo>
                  <a:lnTo>
                    <a:pt x="11859" y="7459"/>
                  </a:lnTo>
                  <a:lnTo>
                    <a:pt x="12027" y="7556"/>
                  </a:lnTo>
                  <a:lnTo>
                    <a:pt x="12027" y="7923"/>
                  </a:lnTo>
                  <a:lnTo>
                    <a:pt x="11708" y="8109"/>
                  </a:lnTo>
                  <a:close/>
                  <a:moveTo>
                    <a:pt x="11708" y="8121"/>
                  </a:moveTo>
                  <a:lnTo>
                    <a:pt x="11722" y="8131"/>
                  </a:lnTo>
                  <a:lnTo>
                    <a:pt x="12025" y="8308"/>
                  </a:lnTo>
                  <a:lnTo>
                    <a:pt x="12025" y="8667"/>
                  </a:lnTo>
                  <a:lnTo>
                    <a:pt x="11706" y="8485"/>
                  </a:lnTo>
                  <a:lnTo>
                    <a:pt x="11706" y="8485"/>
                  </a:lnTo>
                  <a:lnTo>
                    <a:pt x="11706" y="8485"/>
                  </a:lnTo>
                  <a:lnTo>
                    <a:pt x="11611" y="8539"/>
                  </a:lnTo>
                  <a:lnTo>
                    <a:pt x="11389" y="8669"/>
                  </a:lnTo>
                  <a:lnTo>
                    <a:pt x="11389" y="8308"/>
                  </a:lnTo>
                  <a:lnTo>
                    <a:pt x="11528" y="8225"/>
                  </a:lnTo>
                  <a:lnTo>
                    <a:pt x="11706" y="8123"/>
                  </a:lnTo>
                  <a:lnTo>
                    <a:pt x="11706" y="8123"/>
                  </a:lnTo>
                  <a:lnTo>
                    <a:pt x="11708" y="8123"/>
                  </a:lnTo>
                  <a:lnTo>
                    <a:pt x="11708" y="8121"/>
                  </a:lnTo>
                  <a:close/>
                  <a:moveTo>
                    <a:pt x="11389" y="7537"/>
                  </a:moveTo>
                  <a:lnTo>
                    <a:pt x="11389" y="7176"/>
                  </a:lnTo>
                  <a:lnTo>
                    <a:pt x="11708" y="6994"/>
                  </a:lnTo>
                  <a:lnTo>
                    <a:pt x="12025" y="7176"/>
                  </a:lnTo>
                  <a:lnTo>
                    <a:pt x="12025" y="7537"/>
                  </a:lnTo>
                  <a:lnTo>
                    <a:pt x="11706" y="7355"/>
                  </a:lnTo>
                  <a:lnTo>
                    <a:pt x="11706" y="7355"/>
                  </a:lnTo>
                  <a:lnTo>
                    <a:pt x="11706" y="7355"/>
                  </a:lnTo>
                  <a:lnTo>
                    <a:pt x="11684" y="7367"/>
                  </a:lnTo>
                  <a:lnTo>
                    <a:pt x="11389" y="7537"/>
                  </a:lnTo>
                  <a:close/>
                  <a:moveTo>
                    <a:pt x="11377" y="6415"/>
                  </a:moveTo>
                  <a:lnTo>
                    <a:pt x="11129" y="6559"/>
                  </a:lnTo>
                  <a:lnTo>
                    <a:pt x="11056" y="6601"/>
                  </a:lnTo>
                  <a:lnTo>
                    <a:pt x="10744" y="6419"/>
                  </a:lnTo>
                  <a:lnTo>
                    <a:pt x="11060" y="6235"/>
                  </a:lnTo>
                  <a:lnTo>
                    <a:pt x="11060" y="6235"/>
                  </a:lnTo>
                  <a:lnTo>
                    <a:pt x="11060" y="5866"/>
                  </a:lnTo>
                  <a:lnTo>
                    <a:pt x="11377" y="6051"/>
                  </a:lnTo>
                  <a:lnTo>
                    <a:pt x="11377" y="6415"/>
                  </a:lnTo>
                  <a:close/>
                  <a:moveTo>
                    <a:pt x="10819" y="6840"/>
                  </a:moveTo>
                  <a:lnTo>
                    <a:pt x="10730" y="6788"/>
                  </a:lnTo>
                  <a:lnTo>
                    <a:pt x="10730" y="6788"/>
                  </a:lnTo>
                  <a:lnTo>
                    <a:pt x="10730" y="6788"/>
                  </a:lnTo>
                  <a:lnTo>
                    <a:pt x="10411" y="6975"/>
                  </a:lnTo>
                  <a:lnTo>
                    <a:pt x="10411" y="6611"/>
                  </a:lnTo>
                  <a:lnTo>
                    <a:pt x="10730" y="6427"/>
                  </a:lnTo>
                  <a:lnTo>
                    <a:pt x="10730" y="6429"/>
                  </a:lnTo>
                  <a:lnTo>
                    <a:pt x="10732" y="6427"/>
                  </a:lnTo>
                  <a:lnTo>
                    <a:pt x="11046" y="6611"/>
                  </a:lnTo>
                  <a:lnTo>
                    <a:pt x="11046" y="6972"/>
                  </a:lnTo>
                  <a:lnTo>
                    <a:pt x="10819" y="6840"/>
                  </a:lnTo>
                  <a:close/>
                  <a:moveTo>
                    <a:pt x="11046" y="6989"/>
                  </a:moveTo>
                  <a:lnTo>
                    <a:pt x="11046" y="7358"/>
                  </a:lnTo>
                  <a:lnTo>
                    <a:pt x="10753" y="7530"/>
                  </a:lnTo>
                  <a:lnTo>
                    <a:pt x="10730" y="7542"/>
                  </a:lnTo>
                  <a:lnTo>
                    <a:pt x="10411" y="7358"/>
                  </a:lnTo>
                  <a:lnTo>
                    <a:pt x="10411" y="6989"/>
                  </a:lnTo>
                  <a:lnTo>
                    <a:pt x="10730" y="6805"/>
                  </a:lnTo>
                  <a:lnTo>
                    <a:pt x="10763" y="6824"/>
                  </a:lnTo>
                  <a:lnTo>
                    <a:pt x="11046" y="6989"/>
                  </a:lnTo>
                  <a:close/>
                  <a:moveTo>
                    <a:pt x="11046" y="5843"/>
                  </a:moveTo>
                  <a:lnTo>
                    <a:pt x="10819" y="5713"/>
                  </a:lnTo>
                  <a:lnTo>
                    <a:pt x="10730" y="5661"/>
                  </a:lnTo>
                  <a:lnTo>
                    <a:pt x="10730" y="5661"/>
                  </a:lnTo>
                  <a:lnTo>
                    <a:pt x="10730" y="5661"/>
                  </a:lnTo>
                  <a:lnTo>
                    <a:pt x="10411" y="5845"/>
                  </a:lnTo>
                  <a:lnTo>
                    <a:pt x="10411" y="5481"/>
                  </a:lnTo>
                  <a:lnTo>
                    <a:pt x="10437" y="5465"/>
                  </a:lnTo>
                  <a:lnTo>
                    <a:pt x="10730" y="5297"/>
                  </a:lnTo>
                  <a:lnTo>
                    <a:pt x="10931" y="5413"/>
                  </a:lnTo>
                  <a:lnTo>
                    <a:pt x="11046" y="5481"/>
                  </a:lnTo>
                  <a:lnTo>
                    <a:pt x="11046" y="5843"/>
                  </a:lnTo>
                  <a:close/>
                  <a:moveTo>
                    <a:pt x="10730" y="5675"/>
                  </a:moveTo>
                  <a:lnTo>
                    <a:pt x="10763" y="5696"/>
                  </a:lnTo>
                  <a:lnTo>
                    <a:pt x="11046" y="5859"/>
                  </a:lnTo>
                  <a:lnTo>
                    <a:pt x="11046" y="6228"/>
                  </a:lnTo>
                  <a:lnTo>
                    <a:pt x="10732" y="6412"/>
                  </a:lnTo>
                  <a:lnTo>
                    <a:pt x="10730" y="6410"/>
                  </a:lnTo>
                  <a:lnTo>
                    <a:pt x="10727" y="6412"/>
                  </a:lnTo>
                  <a:lnTo>
                    <a:pt x="10411" y="6228"/>
                  </a:lnTo>
                  <a:lnTo>
                    <a:pt x="10411" y="5859"/>
                  </a:lnTo>
                  <a:lnTo>
                    <a:pt x="10730" y="5675"/>
                  </a:lnTo>
                  <a:close/>
                  <a:moveTo>
                    <a:pt x="10397" y="6616"/>
                  </a:moveTo>
                  <a:lnTo>
                    <a:pt x="10397" y="6982"/>
                  </a:lnTo>
                  <a:lnTo>
                    <a:pt x="10080" y="7164"/>
                  </a:lnTo>
                  <a:lnTo>
                    <a:pt x="9766" y="6984"/>
                  </a:lnTo>
                  <a:lnTo>
                    <a:pt x="9974" y="6864"/>
                  </a:lnTo>
                  <a:lnTo>
                    <a:pt x="10085" y="6802"/>
                  </a:lnTo>
                  <a:lnTo>
                    <a:pt x="10085" y="6802"/>
                  </a:lnTo>
                  <a:lnTo>
                    <a:pt x="10085" y="6802"/>
                  </a:lnTo>
                  <a:lnTo>
                    <a:pt x="10085" y="6434"/>
                  </a:lnTo>
                  <a:lnTo>
                    <a:pt x="10397" y="6616"/>
                  </a:lnTo>
                  <a:close/>
                  <a:moveTo>
                    <a:pt x="10004" y="7502"/>
                  </a:moveTo>
                  <a:lnTo>
                    <a:pt x="9751" y="7355"/>
                  </a:lnTo>
                  <a:lnTo>
                    <a:pt x="9751" y="7355"/>
                  </a:lnTo>
                  <a:lnTo>
                    <a:pt x="9751" y="7355"/>
                  </a:lnTo>
                  <a:lnTo>
                    <a:pt x="9622" y="7431"/>
                  </a:lnTo>
                  <a:lnTo>
                    <a:pt x="9430" y="7540"/>
                  </a:lnTo>
                  <a:lnTo>
                    <a:pt x="9430" y="7180"/>
                  </a:lnTo>
                  <a:lnTo>
                    <a:pt x="9751" y="6994"/>
                  </a:lnTo>
                  <a:lnTo>
                    <a:pt x="10070" y="7178"/>
                  </a:lnTo>
                  <a:lnTo>
                    <a:pt x="10070" y="7540"/>
                  </a:lnTo>
                  <a:lnTo>
                    <a:pt x="10004" y="7502"/>
                  </a:lnTo>
                  <a:close/>
                  <a:moveTo>
                    <a:pt x="10070" y="7556"/>
                  </a:moveTo>
                  <a:lnTo>
                    <a:pt x="10070" y="7923"/>
                  </a:lnTo>
                  <a:lnTo>
                    <a:pt x="9749" y="8109"/>
                  </a:lnTo>
                  <a:lnTo>
                    <a:pt x="9430" y="7923"/>
                  </a:lnTo>
                  <a:lnTo>
                    <a:pt x="9430" y="7556"/>
                  </a:lnTo>
                  <a:lnTo>
                    <a:pt x="9607" y="7452"/>
                  </a:lnTo>
                  <a:lnTo>
                    <a:pt x="9751" y="7372"/>
                  </a:lnTo>
                  <a:lnTo>
                    <a:pt x="10070" y="7556"/>
                  </a:lnTo>
                  <a:close/>
                  <a:moveTo>
                    <a:pt x="10070" y="6410"/>
                  </a:moveTo>
                  <a:lnTo>
                    <a:pt x="10004" y="6372"/>
                  </a:lnTo>
                  <a:lnTo>
                    <a:pt x="9751" y="6226"/>
                  </a:lnTo>
                  <a:lnTo>
                    <a:pt x="9751" y="6226"/>
                  </a:lnTo>
                  <a:lnTo>
                    <a:pt x="9751" y="6226"/>
                  </a:lnTo>
                  <a:lnTo>
                    <a:pt x="9747" y="6228"/>
                  </a:lnTo>
                  <a:lnTo>
                    <a:pt x="9747" y="6226"/>
                  </a:lnTo>
                  <a:lnTo>
                    <a:pt x="9735" y="6235"/>
                  </a:lnTo>
                  <a:lnTo>
                    <a:pt x="9430" y="6410"/>
                  </a:lnTo>
                  <a:lnTo>
                    <a:pt x="9430" y="6051"/>
                  </a:lnTo>
                  <a:lnTo>
                    <a:pt x="9751" y="5864"/>
                  </a:lnTo>
                  <a:lnTo>
                    <a:pt x="10070" y="6048"/>
                  </a:lnTo>
                  <a:lnTo>
                    <a:pt x="10070" y="6410"/>
                  </a:lnTo>
                  <a:close/>
                  <a:moveTo>
                    <a:pt x="9751" y="6242"/>
                  </a:moveTo>
                  <a:lnTo>
                    <a:pt x="10070" y="6427"/>
                  </a:lnTo>
                  <a:lnTo>
                    <a:pt x="10070" y="6793"/>
                  </a:lnTo>
                  <a:lnTo>
                    <a:pt x="9851" y="6920"/>
                  </a:lnTo>
                  <a:lnTo>
                    <a:pt x="9751" y="6977"/>
                  </a:lnTo>
                  <a:lnTo>
                    <a:pt x="9751" y="6977"/>
                  </a:lnTo>
                  <a:lnTo>
                    <a:pt x="9749" y="6977"/>
                  </a:lnTo>
                  <a:lnTo>
                    <a:pt x="9430" y="6793"/>
                  </a:lnTo>
                  <a:lnTo>
                    <a:pt x="9430" y="6427"/>
                  </a:lnTo>
                  <a:lnTo>
                    <a:pt x="9751" y="6242"/>
                  </a:lnTo>
                  <a:close/>
                  <a:moveTo>
                    <a:pt x="9418" y="6415"/>
                  </a:moveTo>
                  <a:lnTo>
                    <a:pt x="9161" y="6566"/>
                  </a:lnTo>
                  <a:lnTo>
                    <a:pt x="9099" y="6601"/>
                  </a:lnTo>
                  <a:lnTo>
                    <a:pt x="8785" y="6419"/>
                  </a:lnTo>
                  <a:lnTo>
                    <a:pt x="9104" y="6235"/>
                  </a:lnTo>
                  <a:lnTo>
                    <a:pt x="9104" y="6235"/>
                  </a:lnTo>
                  <a:lnTo>
                    <a:pt x="9104" y="5866"/>
                  </a:lnTo>
                  <a:lnTo>
                    <a:pt x="9286" y="5973"/>
                  </a:lnTo>
                  <a:lnTo>
                    <a:pt x="9418" y="6048"/>
                  </a:lnTo>
                  <a:lnTo>
                    <a:pt x="9418" y="6415"/>
                  </a:lnTo>
                  <a:close/>
                  <a:moveTo>
                    <a:pt x="8771" y="6788"/>
                  </a:moveTo>
                  <a:lnTo>
                    <a:pt x="8771" y="6788"/>
                  </a:lnTo>
                  <a:lnTo>
                    <a:pt x="8771" y="6788"/>
                  </a:lnTo>
                  <a:lnTo>
                    <a:pt x="8752" y="6800"/>
                  </a:lnTo>
                  <a:lnTo>
                    <a:pt x="8454" y="6972"/>
                  </a:lnTo>
                  <a:lnTo>
                    <a:pt x="8454" y="6611"/>
                  </a:lnTo>
                  <a:lnTo>
                    <a:pt x="8769" y="6427"/>
                  </a:lnTo>
                  <a:lnTo>
                    <a:pt x="8771" y="6429"/>
                  </a:lnTo>
                  <a:lnTo>
                    <a:pt x="8773" y="6427"/>
                  </a:lnTo>
                  <a:lnTo>
                    <a:pt x="9092" y="6611"/>
                  </a:lnTo>
                  <a:lnTo>
                    <a:pt x="9092" y="6972"/>
                  </a:lnTo>
                  <a:lnTo>
                    <a:pt x="8771" y="6788"/>
                  </a:lnTo>
                  <a:close/>
                  <a:moveTo>
                    <a:pt x="9092" y="6991"/>
                  </a:moveTo>
                  <a:lnTo>
                    <a:pt x="9092" y="7346"/>
                  </a:lnTo>
                  <a:lnTo>
                    <a:pt x="9092" y="7346"/>
                  </a:lnTo>
                  <a:lnTo>
                    <a:pt x="9092" y="7358"/>
                  </a:lnTo>
                  <a:lnTo>
                    <a:pt x="8865" y="7488"/>
                  </a:lnTo>
                  <a:lnTo>
                    <a:pt x="8771" y="7542"/>
                  </a:lnTo>
                  <a:lnTo>
                    <a:pt x="8764" y="7537"/>
                  </a:lnTo>
                  <a:lnTo>
                    <a:pt x="8761" y="7535"/>
                  </a:lnTo>
                  <a:lnTo>
                    <a:pt x="8761" y="7535"/>
                  </a:lnTo>
                  <a:lnTo>
                    <a:pt x="8695" y="7500"/>
                  </a:lnTo>
                  <a:lnTo>
                    <a:pt x="8454" y="7358"/>
                  </a:lnTo>
                  <a:lnTo>
                    <a:pt x="8454" y="6989"/>
                  </a:lnTo>
                  <a:lnTo>
                    <a:pt x="8747" y="6819"/>
                  </a:lnTo>
                  <a:lnTo>
                    <a:pt x="8771" y="6805"/>
                  </a:lnTo>
                  <a:lnTo>
                    <a:pt x="9092" y="6991"/>
                  </a:lnTo>
                  <a:close/>
                  <a:moveTo>
                    <a:pt x="9092" y="5845"/>
                  </a:moveTo>
                  <a:lnTo>
                    <a:pt x="8771" y="5661"/>
                  </a:lnTo>
                  <a:lnTo>
                    <a:pt x="8771" y="5661"/>
                  </a:lnTo>
                  <a:lnTo>
                    <a:pt x="8771" y="5661"/>
                  </a:lnTo>
                  <a:lnTo>
                    <a:pt x="8752" y="5670"/>
                  </a:lnTo>
                  <a:lnTo>
                    <a:pt x="8454" y="5843"/>
                  </a:lnTo>
                  <a:lnTo>
                    <a:pt x="8454" y="5481"/>
                  </a:lnTo>
                  <a:lnTo>
                    <a:pt x="8589" y="5401"/>
                  </a:lnTo>
                  <a:lnTo>
                    <a:pt x="8773" y="5294"/>
                  </a:lnTo>
                  <a:lnTo>
                    <a:pt x="8906" y="5372"/>
                  </a:lnTo>
                  <a:lnTo>
                    <a:pt x="9092" y="5481"/>
                  </a:lnTo>
                  <a:lnTo>
                    <a:pt x="9092" y="5845"/>
                  </a:lnTo>
                  <a:close/>
                  <a:moveTo>
                    <a:pt x="8747" y="5689"/>
                  </a:moveTo>
                  <a:lnTo>
                    <a:pt x="8771" y="5675"/>
                  </a:lnTo>
                  <a:lnTo>
                    <a:pt x="9092" y="5862"/>
                  </a:lnTo>
                  <a:lnTo>
                    <a:pt x="9092" y="6228"/>
                  </a:lnTo>
                  <a:lnTo>
                    <a:pt x="8773" y="6412"/>
                  </a:lnTo>
                  <a:lnTo>
                    <a:pt x="8771" y="6410"/>
                  </a:lnTo>
                  <a:lnTo>
                    <a:pt x="8771" y="6410"/>
                  </a:lnTo>
                  <a:lnTo>
                    <a:pt x="8454" y="6228"/>
                  </a:lnTo>
                  <a:lnTo>
                    <a:pt x="8454" y="5859"/>
                  </a:lnTo>
                  <a:lnTo>
                    <a:pt x="8747" y="5689"/>
                  </a:lnTo>
                  <a:close/>
                  <a:moveTo>
                    <a:pt x="8442" y="6616"/>
                  </a:moveTo>
                  <a:lnTo>
                    <a:pt x="8442" y="6980"/>
                  </a:lnTo>
                  <a:lnTo>
                    <a:pt x="8121" y="7164"/>
                  </a:lnTo>
                  <a:lnTo>
                    <a:pt x="7809" y="6984"/>
                  </a:lnTo>
                  <a:lnTo>
                    <a:pt x="8126" y="6802"/>
                  </a:lnTo>
                  <a:lnTo>
                    <a:pt x="8126" y="6802"/>
                  </a:lnTo>
                  <a:lnTo>
                    <a:pt x="8126" y="6431"/>
                  </a:lnTo>
                  <a:lnTo>
                    <a:pt x="8442" y="6616"/>
                  </a:lnTo>
                  <a:close/>
                  <a:moveTo>
                    <a:pt x="7646" y="8209"/>
                  </a:moveTo>
                  <a:lnTo>
                    <a:pt x="7793" y="8123"/>
                  </a:lnTo>
                  <a:lnTo>
                    <a:pt x="7795" y="8123"/>
                  </a:lnTo>
                  <a:lnTo>
                    <a:pt x="7795" y="8123"/>
                  </a:lnTo>
                  <a:lnTo>
                    <a:pt x="7939" y="8206"/>
                  </a:lnTo>
                  <a:lnTo>
                    <a:pt x="8109" y="8308"/>
                  </a:lnTo>
                  <a:lnTo>
                    <a:pt x="8109" y="8667"/>
                  </a:lnTo>
                  <a:lnTo>
                    <a:pt x="7795" y="8485"/>
                  </a:lnTo>
                  <a:lnTo>
                    <a:pt x="7795" y="8485"/>
                  </a:lnTo>
                  <a:lnTo>
                    <a:pt x="7795" y="8485"/>
                  </a:lnTo>
                  <a:lnTo>
                    <a:pt x="7474" y="8669"/>
                  </a:lnTo>
                  <a:lnTo>
                    <a:pt x="7474" y="8308"/>
                  </a:lnTo>
                  <a:lnTo>
                    <a:pt x="7646" y="8209"/>
                  </a:lnTo>
                  <a:close/>
                  <a:moveTo>
                    <a:pt x="7630" y="8204"/>
                  </a:moveTo>
                  <a:lnTo>
                    <a:pt x="7781" y="8116"/>
                  </a:lnTo>
                  <a:lnTo>
                    <a:pt x="7781" y="8116"/>
                  </a:lnTo>
                  <a:lnTo>
                    <a:pt x="7679" y="8175"/>
                  </a:lnTo>
                  <a:lnTo>
                    <a:pt x="7630" y="8204"/>
                  </a:lnTo>
                  <a:close/>
                  <a:moveTo>
                    <a:pt x="7795" y="8107"/>
                  </a:moveTo>
                  <a:lnTo>
                    <a:pt x="7474" y="7923"/>
                  </a:lnTo>
                  <a:lnTo>
                    <a:pt x="7474" y="7556"/>
                  </a:lnTo>
                  <a:lnTo>
                    <a:pt x="7656" y="7452"/>
                  </a:lnTo>
                  <a:lnTo>
                    <a:pt x="7795" y="7372"/>
                  </a:lnTo>
                  <a:lnTo>
                    <a:pt x="7856" y="7407"/>
                  </a:lnTo>
                  <a:lnTo>
                    <a:pt x="8112" y="7556"/>
                  </a:lnTo>
                  <a:lnTo>
                    <a:pt x="8112" y="7923"/>
                  </a:lnTo>
                  <a:lnTo>
                    <a:pt x="7960" y="8012"/>
                  </a:lnTo>
                  <a:lnTo>
                    <a:pt x="7795" y="8107"/>
                  </a:lnTo>
                  <a:close/>
                  <a:moveTo>
                    <a:pt x="7474" y="7540"/>
                  </a:moveTo>
                  <a:lnTo>
                    <a:pt x="7474" y="7178"/>
                  </a:lnTo>
                  <a:lnTo>
                    <a:pt x="7793" y="6994"/>
                  </a:lnTo>
                  <a:lnTo>
                    <a:pt x="8109" y="7176"/>
                  </a:lnTo>
                  <a:lnTo>
                    <a:pt x="8109" y="7537"/>
                  </a:lnTo>
                  <a:lnTo>
                    <a:pt x="7911" y="7424"/>
                  </a:lnTo>
                  <a:lnTo>
                    <a:pt x="7795" y="7355"/>
                  </a:lnTo>
                  <a:lnTo>
                    <a:pt x="7795" y="7355"/>
                  </a:lnTo>
                  <a:lnTo>
                    <a:pt x="7795" y="7355"/>
                  </a:lnTo>
                  <a:lnTo>
                    <a:pt x="7660" y="7433"/>
                  </a:lnTo>
                  <a:lnTo>
                    <a:pt x="7474" y="7540"/>
                  </a:lnTo>
                  <a:close/>
                  <a:moveTo>
                    <a:pt x="7462" y="6415"/>
                  </a:moveTo>
                  <a:lnTo>
                    <a:pt x="7143" y="6601"/>
                  </a:lnTo>
                  <a:lnTo>
                    <a:pt x="6982" y="6507"/>
                  </a:lnTo>
                  <a:lnTo>
                    <a:pt x="6829" y="6419"/>
                  </a:lnTo>
                  <a:lnTo>
                    <a:pt x="6985" y="6330"/>
                  </a:lnTo>
                  <a:lnTo>
                    <a:pt x="7148" y="6235"/>
                  </a:lnTo>
                  <a:lnTo>
                    <a:pt x="7148" y="6235"/>
                  </a:lnTo>
                  <a:lnTo>
                    <a:pt x="7148" y="5866"/>
                  </a:lnTo>
                  <a:lnTo>
                    <a:pt x="7230" y="5914"/>
                  </a:lnTo>
                  <a:lnTo>
                    <a:pt x="7462" y="6051"/>
                  </a:lnTo>
                  <a:lnTo>
                    <a:pt x="7462" y="6415"/>
                  </a:lnTo>
                  <a:close/>
                  <a:moveTo>
                    <a:pt x="6855" y="6812"/>
                  </a:moveTo>
                  <a:lnTo>
                    <a:pt x="6814" y="6788"/>
                  </a:lnTo>
                  <a:lnTo>
                    <a:pt x="6814" y="6788"/>
                  </a:lnTo>
                  <a:lnTo>
                    <a:pt x="6814" y="6788"/>
                  </a:lnTo>
                  <a:lnTo>
                    <a:pt x="6495" y="6972"/>
                  </a:lnTo>
                  <a:lnTo>
                    <a:pt x="6495" y="6611"/>
                  </a:lnTo>
                  <a:lnTo>
                    <a:pt x="6656" y="6519"/>
                  </a:lnTo>
                  <a:lnTo>
                    <a:pt x="6814" y="6427"/>
                  </a:lnTo>
                  <a:lnTo>
                    <a:pt x="6817" y="6429"/>
                  </a:lnTo>
                  <a:lnTo>
                    <a:pt x="6817" y="6427"/>
                  </a:lnTo>
                  <a:lnTo>
                    <a:pt x="6994" y="6528"/>
                  </a:lnTo>
                  <a:lnTo>
                    <a:pt x="7136" y="6611"/>
                  </a:lnTo>
                  <a:lnTo>
                    <a:pt x="7136" y="6972"/>
                  </a:lnTo>
                  <a:lnTo>
                    <a:pt x="6855" y="6812"/>
                  </a:lnTo>
                  <a:close/>
                  <a:moveTo>
                    <a:pt x="7136" y="6989"/>
                  </a:moveTo>
                  <a:lnTo>
                    <a:pt x="7136" y="7358"/>
                  </a:lnTo>
                  <a:lnTo>
                    <a:pt x="6817" y="7542"/>
                  </a:lnTo>
                  <a:lnTo>
                    <a:pt x="6668" y="7457"/>
                  </a:lnTo>
                  <a:lnTo>
                    <a:pt x="6495" y="7358"/>
                  </a:lnTo>
                  <a:lnTo>
                    <a:pt x="6495" y="6989"/>
                  </a:lnTo>
                  <a:lnTo>
                    <a:pt x="6633" y="6911"/>
                  </a:lnTo>
                  <a:lnTo>
                    <a:pt x="6814" y="6805"/>
                  </a:lnTo>
                  <a:lnTo>
                    <a:pt x="6890" y="6847"/>
                  </a:lnTo>
                  <a:lnTo>
                    <a:pt x="7136" y="6989"/>
                  </a:lnTo>
                  <a:close/>
                  <a:moveTo>
                    <a:pt x="7136" y="5845"/>
                  </a:moveTo>
                  <a:lnTo>
                    <a:pt x="6855" y="5682"/>
                  </a:lnTo>
                  <a:lnTo>
                    <a:pt x="6814" y="5661"/>
                  </a:lnTo>
                  <a:lnTo>
                    <a:pt x="6814" y="5661"/>
                  </a:lnTo>
                  <a:lnTo>
                    <a:pt x="6814" y="5661"/>
                  </a:lnTo>
                  <a:lnTo>
                    <a:pt x="6495" y="5845"/>
                  </a:lnTo>
                  <a:lnTo>
                    <a:pt x="6495" y="5481"/>
                  </a:lnTo>
                  <a:lnTo>
                    <a:pt x="6599" y="5420"/>
                  </a:lnTo>
                  <a:lnTo>
                    <a:pt x="6814" y="5297"/>
                  </a:lnTo>
                  <a:lnTo>
                    <a:pt x="7136" y="5481"/>
                  </a:lnTo>
                  <a:lnTo>
                    <a:pt x="7136" y="5845"/>
                  </a:lnTo>
                  <a:close/>
                  <a:moveTo>
                    <a:pt x="6633" y="5781"/>
                  </a:moveTo>
                  <a:lnTo>
                    <a:pt x="6814" y="5675"/>
                  </a:lnTo>
                  <a:lnTo>
                    <a:pt x="6890" y="5718"/>
                  </a:lnTo>
                  <a:lnTo>
                    <a:pt x="7136" y="5862"/>
                  </a:lnTo>
                  <a:lnTo>
                    <a:pt x="7136" y="6228"/>
                  </a:lnTo>
                  <a:lnTo>
                    <a:pt x="6817" y="6412"/>
                  </a:lnTo>
                  <a:lnTo>
                    <a:pt x="6817" y="6410"/>
                  </a:lnTo>
                  <a:lnTo>
                    <a:pt x="6814" y="6412"/>
                  </a:lnTo>
                  <a:lnTo>
                    <a:pt x="6495" y="6228"/>
                  </a:lnTo>
                  <a:lnTo>
                    <a:pt x="6495" y="5859"/>
                  </a:lnTo>
                  <a:lnTo>
                    <a:pt x="6633" y="5781"/>
                  </a:lnTo>
                  <a:close/>
                  <a:moveTo>
                    <a:pt x="6481" y="6616"/>
                  </a:moveTo>
                  <a:lnTo>
                    <a:pt x="6481" y="6982"/>
                  </a:lnTo>
                  <a:lnTo>
                    <a:pt x="6165" y="7164"/>
                  </a:lnTo>
                  <a:lnTo>
                    <a:pt x="6002" y="7072"/>
                  </a:lnTo>
                  <a:lnTo>
                    <a:pt x="5850" y="6984"/>
                  </a:lnTo>
                  <a:lnTo>
                    <a:pt x="6061" y="6864"/>
                  </a:lnTo>
                  <a:lnTo>
                    <a:pt x="6169" y="6802"/>
                  </a:lnTo>
                  <a:lnTo>
                    <a:pt x="6169" y="6802"/>
                  </a:lnTo>
                  <a:lnTo>
                    <a:pt x="6169" y="6434"/>
                  </a:lnTo>
                  <a:lnTo>
                    <a:pt x="6481" y="6616"/>
                  </a:lnTo>
                  <a:close/>
                  <a:moveTo>
                    <a:pt x="5836" y="8109"/>
                  </a:moveTo>
                  <a:lnTo>
                    <a:pt x="5789" y="8081"/>
                  </a:lnTo>
                  <a:lnTo>
                    <a:pt x="5515" y="7923"/>
                  </a:lnTo>
                  <a:lnTo>
                    <a:pt x="5515" y="7556"/>
                  </a:lnTo>
                  <a:lnTo>
                    <a:pt x="5694" y="7452"/>
                  </a:lnTo>
                  <a:lnTo>
                    <a:pt x="5836" y="7372"/>
                  </a:lnTo>
                  <a:lnTo>
                    <a:pt x="6155" y="7556"/>
                  </a:lnTo>
                  <a:lnTo>
                    <a:pt x="6155" y="7923"/>
                  </a:lnTo>
                  <a:lnTo>
                    <a:pt x="5881" y="8081"/>
                  </a:lnTo>
                  <a:lnTo>
                    <a:pt x="5836" y="8109"/>
                  </a:lnTo>
                  <a:close/>
                  <a:moveTo>
                    <a:pt x="5836" y="8123"/>
                  </a:moveTo>
                  <a:lnTo>
                    <a:pt x="6155" y="8308"/>
                  </a:lnTo>
                  <a:lnTo>
                    <a:pt x="6155" y="8667"/>
                  </a:lnTo>
                  <a:lnTo>
                    <a:pt x="5836" y="8485"/>
                  </a:lnTo>
                  <a:lnTo>
                    <a:pt x="5836" y="8485"/>
                  </a:lnTo>
                  <a:lnTo>
                    <a:pt x="5836" y="8485"/>
                  </a:lnTo>
                  <a:lnTo>
                    <a:pt x="5515" y="8669"/>
                  </a:lnTo>
                  <a:lnTo>
                    <a:pt x="5515" y="8308"/>
                  </a:lnTo>
                  <a:lnTo>
                    <a:pt x="5836" y="8123"/>
                  </a:lnTo>
                  <a:lnTo>
                    <a:pt x="5836" y="8123"/>
                  </a:lnTo>
                  <a:lnTo>
                    <a:pt x="5836" y="8123"/>
                  </a:lnTo>
                  <a:close/>
                  <a:moveTo>
                    <a:pt x="5515" y="7540"/>
                  </a:moveTo>
                  <a:lnTo>
                    <a:pt x="5515" y="7180"/>
                  </a:lnTo>
                  <a:lnTo>
                    <a:pt x="5836" y="6994"/>
                  </a:lnTo>
                  <a:lnTo>
                    <a:pt x="6155" y="7178"/>
                  </a:lnTo>
                  <a:lnTo>
                    <a:pt x="6155" y="7540"/>
                  </a:lnTo>
                  <a:lnTo>
                    <a:pt x="6089" y="7502"/>
                  </a:lnTo>
                  <a:lnTo>
                    <a:pt x="5836" y="7355"/>
                  </a:lnTo>
                  <a:lnTo>
                    <a:pt x="5836" y="7355"/>
                  </a:lnTo>
                  <a:lnTo>
                    <a:pt x="5836" y="7355"/>
                  </a:lnTo>
                  <a:lnTo>
                    <a:pt x="5706" y="7431"/>
                  </a:lnTo>
                  <a:lnTo>
                    <a:pt x="5515" y="7540"/>
                  </a:lnTo>
                  <a:close/>
                  <a:moveTo>
                    <a:pt x="5503" y="6415"/>
                  </a:moveTo>
                  <a:lnTo>
                    <a:pt x="5345" y="6507"/>
                  </a:lnTo>
                  <a:lnTo>
                    <a:pt x="5248" y="6566"/>
                  </a:lnTo>
                  <a:lnTo>
                    <a:pt x="5186" y="6601"/>
                  </a:lnTo>
                  <a:lnTo>
                    <a:pt x="4870" y="6419"/>
                  </a:lnTo>
                  <a:lnTo>
                    <a:pt x="5189" y="6235"/>
                  </a:lnTo>
                  <a:lnTo>
                    <a:pt x="5189" y="6235"/>
                  </a:lnTo>
                  <a:lnTo>
                    <a:pt x="5189" y="5866"/>
                  </a:lnTo>
                  <a:lnTo>
                    <a:pt x="5373" y="5973"/>
                  </a:lnTo>
                  <a:lnTo>
                    <a:pt x="5503" y="6048"/>
                  </a:lnTo>
                  <a:lnTo>
                    <a:pt x="5503" y="6415"/>
                  </a:lnTo>
                  <a:close/>
                  <a:moveTo>
                    <a:pt x="4858" y="6788"/>
                  </a:moveTo>
                  <a:lnTo>
                    <a:pt x="4856" y="6790"/>
                  </a:lnTo>
                  <a:lnTo>
                    <a:pt x="4856" y="6788"/>
                  </a:lnTo>
                  <a:lnTo>
                    <a:pt x="4565" y="6961"/>
                  </a:lnTo>
                  <a:lnTo>
                    <a:pt x="4539" y="6975"/>
                  </a:lnTo>
                  <a:lnTo>
                    <a:pt x="4539" y="6611"/>
                  </a:lnTo>
                  <a:lnTo>
                    <a:pt x="4856" y="6427"/>
                  </a:lnTo>
                  <a:lnTo>
                    <a:pt x="4856" y="6429"/>
                  </a:lnTo>
                  <a:lnTo>
                    <a:pt x="4858" y="6427"/>
                  </a:lnTo>
                  <a:lnTo>
                    <a:pt x="5177" y="6611"/>
                  </a:lnTo>
                  <a:lnTo>
                    <a:pt x="5177" y="6972"/>
                  </a:lnTo>
                  <a:lnTo>
                    <a:pt x="4858" y="6788"/>
                  </a:lnTo>
                  <a:close/>
                  <a:moveTo>
                    <a:pt x="5177" y="6991"/>
                  </a:moveTo>
                  <a:lnTo>
                    <a:pt x="5177" y="7358"/>
                  </a:lnTo>
                  <a:lnTo>
                    <a:pt x="4858" y="7542"/>
                  </a:lnTo>
                  <a:lnTo>
                    <a:pt x="4782" y="7500"/>
                  </a:lnTo>
                  <a:lnTo>
                    <a:pt x="4539" y="7358"/>
                  </a:lnTo>
                  <a:lnTo>
                    <a:pt x="4539" y="6989"/>
                  </a:lnTo>
                  <a:lnTo>
                    <a:pt x="4856" y="6805"/>
                  </a:lnTo>
                  <a:lnTo>
                    <a:pt x="5177" y="6991"/>
                  </a:lnTo>
                  <a:close/>
                  <a:moveTo>
                    <a:pt x="5177" y="5845"/>
                  </a:moveTo>
                  <a:lnTo>
                    <a:pt x="4858" y="5661"/>
                  </a:lnTo>
                  <a:lnTo>
                    <a:pt x="4856" y="5661"/>
                  </a:lnTo>
                  <a:lnTo>
                    <a:pt x="4856" y="5661"/>
                  </a:lnTo>
                  <a:lnTo>
                    <a:pt x="4565" y="5829"/>
                  </a:lnTo>
                  <a:lnTo>
                    <a:pt x="4539" y="5845"/>
                  </a:lnTo>
                  <a:lnTo>
                    <a:pt x="4539" y="5481"/>
                  </a:lnTo>
                  <a:lnTo>
                    <a:pt x="4636" y="5422"/>
                  </a:lnTo>
                  <a:lnTo>
                    <a:pt x="4858" y="5297"/>
                  </a:lnTo>
                  <a:lnTo>
                    <a:pt x="4990" y="5372"/>
                  </a:lnTo>
                  <a:lnTo>
                    <a:pt x="5177" y="5481"/>
                  </a:lnTo>
                  <a:lnTo>
                    <a:pt x="5177" y="5845"/>
                  </a:lnTo>
                  <a:close/>
                  <a:moveTo>
                    <a:pt x="4856" y="5675"/>
                  </a:moveTo>
                  <a:lnTo>
                    <a:pt x="5177" y="5862"/>
                  </a:lnTo>
                  <a:lnTo>
                    <a:pt x="5177" y="6228"/>
                  </a:lnTo>
                  <a:lnTo>
                    <a:pt x="4858" y="6412"/>
                  </a:lnTo>
                  <a:lnTo>
                    <a:pt x="4856" y="6410"/>
                  </a:lnTo>
                  <a:lnTo>
                    <a:pt x="4856" y="6410"/>
                  </a:lnTo>
                  <a:lnTo>
                    <a:pt x="4539" y="6228"/>
                  </a:lnTo>
                  <a:lnTo>
                    <a:pt x="4539" y="5859"/>
                  </a:lnTo>
                  <a:lnTo>
                    <a:pt x="4856" y="5675"/>
                  </a:lnTo>
                  <a:close/>
                  <a:moveTo>
                    <a:pt x="4527" y="6616"/>
                  </a:moveTo>
                  <a:lnTo>
                    <a:pt x="4527" y="6982"/>
                  </a:lnTo>
                  <a:lnTo>
                    <a:pt x="4454" y="7024"/>
                  </a:lnTo>
                  <a:lnTo>
                    <a:pt x="4208" y="7166"/>
                  </a:lnTo>
                  <a:lnTo>
                    <a:pt x="3894" y="6984"/>
                  </a:lnTo>
                  <a:lnTo>
                    <a:pt x="4211" y="6802"/>
                  </a:lnTo>
                  <a:lnTo>
                    <a:pt x="4211" y="6802"/>
                  </a:lnTo>
                  <a:lnTo>
                    <a:pt x="4211" y="6431"/>
                  </a:lnTo>
                  <a:lnTo>
                    <a:pt x="4527" y="6616"/>
                  </a:lnTo>
                  <a:close/>
                  <a:moveTo>
                    <a:pt x="3998" y="7424"/>
                  </a:moveTo>
                  <a:lnTo>
                    <a:pt x="3880" y="7355"/>
                  </a:lnTo>
                  <a:lnTo>
                    <a:pt x="3880" y="7355"/>
                  </a:lnTo>
                  <a:lnTo>
                    <a:pt x="3880" y="7355"/>
                  </a:lnTo>
                  <a:lnTo>
                    <a:pt x="3748" y="7433"/>
                  </a:lnTo>
                  <a:lnTo>
                    <a:pt x="3558" y="7540"/>
                  </a:lnTo>
                  <a:lnTo>
                    <a:pt x="3558" y="7178"/>
                  </a:lnTo>
                  <a:lnTo>
                    <a:pt x="3880" y="6994"/>
                  </a:lnTo>
                  <a:lnTo>
                    <a:pt x="4196" y="7176"/>
                  </a:lnTo>
                  <a:lnTo>
                    <a:pt x="4196" y="7537"/>
                  </a:lnTo>
                  <a:lnTo>
                    <a:pt x="3998" y="7424"/>
                  </a:lnTo>
                  <a:close/>
                  <a:moveTo>
                    <a:pt x="4196" y="7556"/>
                  </a:moveTo>
                  <a:lnTo>
                    <a:pt x="4196" y="7923"/>
                  </a:lnTo>
                  <a:lnTo>
                    <a:pt x="4045" y="8012"/>
                  </a:lnTo>
                  <a:lnTo>
                    <a:pt x="3880" y="8107"/>
                  </a:lnTo>
                  <a:lnTo>
                    <a:pt x="3558" y="7923"/>
                  </a:lnTo>
                  <a:lnTo>
                    <a:pt x="3558" y="7556"/>
                  </a:lnTo>
                  <a:lnTo>
                    <a:pt x="3740" y="7452"/>
                  </a:lnTo>
                  <a:lnTo>
                    <a:pt x="3880" y="7372"/>
                  </a:lnTo>
                  <a:lnTo>
                    <a:pt x="3941" y="7407"/>
                  </a:lnTo>
                  <a:lnTo>
                    <a:pt x="4137" y="7521"/>
                  </a:lnTo>
                  <a:lnTo>
                    <a:pt x="4196" y="7556"/>
                  </a:lnTo>
                  <a:close/>
                  <a:moveTo>
                    <a:pt x="4196" y="6410"/>
                  </a:moveTo>
                  <a:lnTo>
                    <a:pt x="3998" y="6294"/>
                  </a:lnTo>
                  <a:lnTo>
                    <a:pt x="3880" y="6226"/>
                  </a:lnTo>
                  <a:lnTo>
                    <a:pt x="3880" y="6226"/>
                  </a:lnTo>
                  <a:lnTo>
                    <a:pt x="3880" y="6226"/>
                  </a:lnTo>
                  <a:lnTo>
                    <a:pt x="3558" y="6410"/>
                  </a:lnTo>
                  <a:lnTo>
                    <a:pt x="3558" y="6048"/>
                  </a:lnTo>
                  <a:lnTo>
                    <a:pt x="3849" y="5881"/>
                  </a:lnTo>
                  <a:lnTo>
                    <a:pt x="3880" y="5862"/>
                  </a:lnTo>
                  <a:lnTo>
                    <a:pt x="4196" y="6048"/>
                  </a:lnTo>
                  <a:lnTo>
                    <a:pt x="4196" y="6410"/>
                  </a:lnTo>
                  <a:close/>
                  <a:moveTo>
                    <a:pt x="3880" y="6242"/>
                  </a:moveTo>
                  <a:lnTo>
                    <a:pt x="4196" y="6424"/>
                  </a:lnTo>
                  <a:lnTo>
                    <a:pt x="4196" y="6793"/>
                  </a:lnTo>
                  <a:lnTo>
                    <a:pt x="3880" y="6977"/>
                  </a:lnTo>
                  <a:lnTo>
                    <a:pt x="3558" y="6793"/>
                  </a:lnTo>
                  <a:lnTo>
                    <a:pt x="3558" y="6427"/>
                  </a:lnTo>
                  <a:lnTo>
                    <a:pt x="3880" y="6242"/>
                  </a:lnTo>
                  <a:close/>
                  <a:moveTo>
                    <a:pt x="3547" y="6415"/>
                  </a:moveTo>
                  <a:lnTo>
                    <a:pt x="3228" y="6601"/>
                  </a:lnTo>
                  <a:lnTo>
                    <a:pt x="3067" y="6507"/>
                  </a:lnTo>
                  <a:lnTo>
                    <a:pt x="2913" y="6419"/>
                  </a:lnTo>
                  <a:lnTo>
                    <a:pt x="3069" y="6330"/>
                  </a:lnTo>
                  <a:lnTo>
                    <a:pt x="3235" y="6235"/>
                  </a:lnTo>
                  <a:lnTo>
                    <a:pt x="3235" y="6235"/>
                  </a:lnTo>
                  <a:lnTo>
                    <a:pt x="3235" y="5866"/>
                  </a:lnTo>
                  <a:lnTo>
                    <a:pt x="3315" y="5914"/>
                  </a:lnTo>
                  <a:lnTo>
                    <a:pt x="3547" y="6051"/>
                  </a:lnTo>
                  <a:lnTo>
                    <a:pt x="3547" y="6415"/>
                  </a:lnTo>
                  <a:close/>
                  <a:moveTo>
                    <a:pt x="2942" y="6812"/>
                  </a:moveTo>
                  <a:lnTo>
                    <a:pt x="2902" y="6788"/>
                  </a:lnTo>
                  <a:lnTo>
                    <a:pt x="2902" y="6788"/>
                  </a:lnTo>
                  <a:lnTo>
                    <a:pt x="2902" y="6788"/>
                  </a:lnTo>
                  <a:lnTo>
                    <a:pt x="2583" y="6972"/>
                  </a:lnTo>
                  <a:lnTo>
                    <a:pt x="2583" y="6611"/>
                  </a:lnTo>
                  <a:lnTo>
                    <a:pt x="2741" y="6519"/>
                  </a:lnTo>
                  <a:lnTo>
                    <a:pt x="2899" y="6427"/>
                  </a:lnTo>
                  <a:lnTo>
                    <a:pt x="2902" y="6429"/>
                  </a:lnTo>
                  <a:lnTo>
                    <a:pt x="2902" y="6427"/>
                  </a:lnTo>
                  <a:lnTo>
                    <a:pt x="3079" y="6528"/>
                  </a:lnTo>
                  <a:lnTo>
                    <a:pt x="3223" y="6611"/>
                  </a:lnTo>
                  <a:lnTo>
                    <a:pt x="3223" y="6972"/>
                  </a:lnTo>
                  <a:lnTo>
                    <a:pt x="2942" y="6812"/>
                  </a:lnTo>
                  <a:close/>
                  <a:moveTo>
                    <a:pt x="3223" y="6989"/>
                  </a:moveTo>
                  <a:lnTo>
                    <a:pt x="3223" y="7358"/>
                  </a:lnTo>
                  <a:lnTo>
                    <a:pt x="2902" y="7542"/>
                  </a:lnTo>
                  <a:lnTo>
                    <a:pt x="2753" y="7457"/>
                  </a:lnTo>
                  <a:lnTo>
                    <a:pt x="2583" y="7358"/>
                  </a:lnTo>
                  <a:lnTo>
                    <a:pt x="2583" y="6989"/>
                  </a:lnTo>
                  <a:lnTo>
                    <a:pt x="2717" y="6911"/>
                  </a:lnTo>
                  <a:lnTo>
                    <a:pt x="2727" y="6904"/>
                  </a:lnTo>
                  <a:lnTo>
                    <a:pt x="2902" y="6805"/>
                  </a:lnTo>
                  <a:lnTo>
                    <a:pt x="2975" y="6847"/>
                  </a:lnTo>
                  <a:lnTo>
                    <a:pt x="3223" y="6989"/>
                  </a:lnTo>
                  <a:close/>
                  <a:moveTo>
                    <a:pt x="3223" y="5845"/>
                  </a:moveTo>
                  <a:lnTo>
                    <a:pt x="2942" y="5682"/>
                  </a:lnTo>
                  <a:lnTo>
                    <a:pt x="2902" y="5661"/>
                  </a:lnTo>
                  <a:lnTo>
                    <a:pt x="2902" y="5661"/>
                  </a:lnTo>
                  <a:lnTo>
                    <a:pt x="2902" y="5661"/>
                  </a:lnTo>
                  <a:lnTo>
                    <a:pt x="2583" y="5845"/>
                  </a:lnTo>
                  <a:lnTo>
                    <a:pt x="2583" y="5481"/>
                  </a:lnTo>
                  <a:lnTo>
                    <a:pt x="2684" y="5420"/>
                  </a:lnTo>
                  <a:lnTo>
                    <a:pt x="2902" y="5297"/>
                  </a:lnTo>
                  <a:lnTo>
                    <a:pt x="3223" y="5481"/>
                  </a:lnTo>
                  <a:lnTo>
                    <a:pt x="3223" y="5845"/>
                  </a:lnTo>
                  <a:close/>
                  <a:moveTo>
                    <a:pt x="2717" y="5781"/>
                  </a:moveTo>
                  <a:lnTo>
                    <a:pt x="2902" y="5675"/>
                  </a:lnTo>
                  <a:lnTo>
                    <a:pt x="2975" y="5718"/>
                  </a:lnTo>
                  <a:lnTo>
                    <a:pt x="3223" y="5862"/>
                  </a:lnTo>
                  <a:lnTo>
                    <a:pt x="3223" y="6228"/>
                  </a:lnTo>
                  <a:lnTo>
                    <a:pt x="2904" y="6412"/>
                  </a:lnTo>
                  <a:lnTo>
                    <a:pt x="2902" y="6410"/>
                  </a:lnTo>
                  <a:lnTo>
                    <a:pt x="2899" y="6412"/>
                  </a:lnTo>
                  <a:lnTo>
                    <a:pt x="2583" y="6228"/>
                  </a:lnTo>
                  <a:lnTo>
                    <a:pt x="2583" y="5859"/>
                  </a:lnTo>
                  <a:lnTo>
                    <a:pt x="2717" y="5781"/>
                  </a:lnTo>
                  <a:close/>
                  <a:moveTo>
                    <a:pt x="2566" y="6616"/>
                  </a:moveTo>
                  <a:lnTo>
                    <a:pt x="2566" y="6982"/>
                  </a:lnTo>
                  <a:lnTo>
                    <a:pt x="2550" y="6994"/>
                  </a:lnTo>
                  <a:lnTo>
                    <a:pt x="2252" y="7164"/>
                  </a:lnTo>
                  <a:lnTo>
                    <a:pt x="2013" y="7029"/>
                  </a:lnTo>
                  <a:lnTo>
                    <a:pt x="1938" y="6984"/>
                  </a:lnTo>
                  <a:lnTo>
                    <a:pt x="2034" y="6928"/>
                  </a:lnTo>
                  <a:lnTo>
                    <a:pt x="2254" y="6802"/>
                  </a:lnTo>
                  <a:lnTo>
                    <a:pt x="2254" y="6802"/>
                  </a:lnTo>
                  <a:lnTo>
                    <a:pt x="2254" y="6434"/>
                  </a:lnTo>
                  <a:lnTo>
                    <a:pt x="2566" y="6616"/>
                  </a:lnTo>
                  <a:close/>
                  <a:moveTo>
                    <a:pt x="2240" y="7176"/>
                  </a:moveTo>
                  <a:lnTo>
                    <a:pt x="2240" y="7540"/>
                  </a:lnTo>
                  <a:lnTo>
                    <a:pt x="1921" y="7355"/>
                  </a:lnTo>
                  <a:lnTo>
                    <a:pt x="1921" y="7355"/>
                  </a:lnTo>
                  <a:lnTo>
                    <a:pt x="1921" y="7355"/>
                  </a:lnTo>
                  <a:lnTo>
                    <a:pt x="1604" y="7537"/>
                  </a:lnTo>
                  <a:lnTo>
                    <a:pt x="1604" y="7176"/>
                  </a:lnTo>
                  <a:lnTo>
                    <a:pt x="1609" y="7173"/>
                  </a:lnTo>
                  <a:lnTo>
                    <a:pt x="1923" y="6994"/>
                  </a:lnTo>
                  <a:lnTo>
                    <a:pt x="2240" y="7176"/>
                  </a:lnTo>
                  <a:close/>
                  <a:moveTo>
                    <a:pt x="1921" y="7372"/>
                  </a:moveTo>
                  <a:lnTo>
                    <a:pt x="2242" y="7556"/>
                  </a:lnTo>
                  <a:lnTo>
                    <a:pt x="2242" y="7923"/>
                  </a:lnTo>
                  <a:lnTo>
                    <a:pt x="1923" y="8107"/>
                  </a:lnTo>
                  <a:lnTo>
                    <a:pt x="1746" y="8005"/>
                  </a:lnTo>
                  <a:lnTo>
                    <a:pt x="1604" y="7923"/>
                  </a:lnTo>
                  <a:lnTo>
                    <a:pt x="1604" y="7556"/>
                  </a:lnTo>
                  <a:lnTo>
                    <a:pt x="1921" y="7372"/>
                  </a:lnTo>
                  <a:close/>
                  <a:moveTo>
                    <a:pt x="1921" y="8123"/>
                  </a:moveTo>
                  <a:lnTo>
                    <a:pt x="1923" y="8121"/>
                  </a:lnTo>
                  <a:lnTo>
                    <a:pt x="2042" y="8190"/>
                  </a:lnTo>
                  <a:lnTo>
                    <a:pt x="2240" y="8305"/>
                  </a:lnTo>
                  <a:lnTo>
                    <a:pt x="2240" y="8667"/>
                  </a:lnTo>
                  <a:lnTo>
                    <a:pt x="1980" y="8518"/>
                  </a:lnTo>
                  <a:lnTo>
                    <a:pt x="1921" y="8485"/>
                  </a:lnTo>
                  <a:lnTo>
                    <a:pt x="1921" y="8485"/>
                  </a:lnTo>
                  <a:lnTo>
                    <a:pt x="1921" y="8485"/>
                  </a:lnTo>
                  <a:lnTo>
                    <a:pt x="1604" y="8667"/>
                  </a:lnTo>
                  <a:lnTo>
                    <a:pt x="1604" y="8308"/>
                  </a:lnTo>
                  <a:lnTo>
                    <a:pt x="1796" y="8194"/>
                  </a:lnTo>
                  <a:lnTo>
                    <a:pt x="1921" y="8123"/>
                  </a:lnTo>
                  <a:lnTo>
                    <a:pt x="1921" y="8123"/>
                  </a:lnTo>
                  <a:close/>
                  <a:moveTo>
                    <a:pt x="2027" y="8168"/>
                  </a:moveTo>
                  <a:lnTo>
                    <a:pt x="1935" y="8114"/>
                  </a:lnTo>
                  <a:lnTo>
                    <a:pt x="2254" y="7930"/>
                  </a:lnTo>
                  <a:lnTo>
                    <a:pt x="2254" y="7930"/>
                  </a:lnTo>
                  <a:lnTo>
                    <a:pt x="2254" y="7563"/>
                  </a:lnTo>
                  <a:lnTo>
                    <a:pt x="2330" y="7608"/>
                  </a:lnTo>
                  <a:lnTo>
                    <a:pt x="2566" y="7745"/>
                  </a:lnTo>
                  <a:lnTo>
                    <a:pt x="2566" y="8112"/>
                  </a:lnTo>
                  <a:lnTo>
                    <a:pt x="2469" y="8168"/>
                  </a:lnTo>
                  <a:lnTo>
                    <a:pt x="2249" y="8296"/>
                  </a:lnTo>
                  <a:lnTo>
                    <a:pt x="2027" y="8168"/>
                  </a:lnTo>
                  <a:close/>
                  <a:moveTo>
                    <a:pt x="2254" y="7547"/>
                  </a:moveTo>
                  <a:lnTo>
                    <a:pt x="2254" y="7180"/>
                  </a:lnTo>
                  <a:lnTo>
                    <a:pt x="2415" y="7086"/>
                  </a:lnTo>
                  <a:lnTo>
                    <a:pt x="2498" y="7036"/>
                  </a:lnTo>
                  <a:lnTo>
                    <a:pt x="2568" y="6996"/>
                  </a:lnTo>
                  <a:lnTo>
                    <a:pt x="2568" y="7365"/>
                  </a:lnTo>
                  <a:lnTo>
                    <a:pt x="2568" y="7365"/>
                  </a:lnTo>
                  <a:lnTo>
                    <a:pt x="2887" y="7552"/>
                  </a:lnTo>
                  <a:lnTo>
                    <a:pt x="2734" y="7639"/>
                  </a:lnTo>
                  <a:lnTo>
                    <a:pt x="2576" y="7731"/>
                  </a:lnTo>
                  <a:lnTo>
                    <a:pt x="2254" y="7547"/>
                  </a:lnTo>
                  <a:close/>
                  <a:moveTo>
                    <a:pt x="2583" y="8119"/>
                  </a:moveTo>
                  <a:lnTo>
                    <a:pt x="2717" y="8041"/>
                  </a:lnTo>
                  <a:lnTo>
                    <a:pt x="2902" y="7934"/>
                  </a:lnTo>
                  <a:lnTo>
                    <a:pt x="2975" y="7977"/>
                  </a:lnTo>
                  <a:lnTo>
                    <a:pt x="3223" y="8119"/>
                  </a:lnTo>
                  <a:lnTo>
                    <a:pt x="3223" y="8487"/>
                  </a:lnTo>
                  <a:lnTo>
                    <a:pt x="2902" y="8672"/>
                  </a:lnTo>
                  <a:lnTo>
                    <a:pt x="2583" y="8487"/>
                  </a:lnTo>
                  <a:lnTo>
                    <a:pt x="2583" y="8119"/>
                  </a:lnTo>
                  <a:close/>
                  <a:moveTo>
                    <a:pt x="2998" y="7977"/>
                  </a:moveTo>
                  <a:lnTo>
                    <a:pt x="2902" y="7920"/>
                  </a:lnTo>
                  <a:lnTo>
                    <a:pt x="2902" y="7923"/>
                  </a:lnTo>
                  <a:lnTo>
                    <a:pt x="2902" y="7920"/>
                  </a:lnTo>
                  <a:lnTo>
                    <a:pt x="2833" y="7960"/>
                  </a:lnTo>
                  <a:lnTo>
                    <a:pt x="2583" y="8105"/>
                  </a:lnTo>
                  <a:lnTo>
                    <a:pt x="2583" y="7743"/>
                  </a:lnTo>
                  <a:lnTo>
                    <a:pt x="2826" y="7601"/>
                  </a:lnTo>
                  <a:lnTo>
                    <a:pt x="2902" y="7559"/>
                  </a:lnTo>
                  <a:lnTo>
                    <a:pt x="2909" y="7563"/>
                  </a:lnTo>
                  <a:lnTo>
                    <a:pt x="3223" y="7745"/>
                  </a:lnTo>
                  <a:lnTo>
                    <a:pt x="3223" y="8105"/>
                  </a:lnTo>
                  <a:lnTo>
                    <a:pt x="2998" y="7977"/>
                  </a:lnTo>
                  <a:close/>
                  <a:moveTo>
                    <a:pt x="3067" y="7639"/>
                  </a:moveTo>
                  <a:lnTo>
                    <a:pt x="2913" y="7552"/>
                  </a:lnTo>
                  <a:lnTo>
                    <a:pt x="3235" y="7365"/>
                  </a:lnTo>
                  <a:lnTo>
                    <a:pt x="3235" y="7365"/>
                  </a:lnTo>
                  <a:lnTo>
                    <a:pt x="3235" y="6996"/>
                  </a:lnTo>
                  <a:lnTo>
                    <a:pt x="3358" y="7069"/>
                  </a:lnTo>
                  <a:lnTo>
                    <a:pt x="3547" y="7180"/>
                  </a:lnTo>
                  <a:lnTo>
                    <a:pt x="3547" y="7547"/>
                  </a:lnTo>
                  <a:lnTo>
                    <a:pt x="3228" y="7731"/>
                  </a:lnTo>
                  <a:lnTo>
                    <a:pt x="3067" y="7639"/>
                  </a:lnTo>
                  <a:close/>
                  <a:moveTo>
                    <a:pt x="3235" y="7743"/>
                  </a:moveTo>
                  <a:lnTo>
                    <a:pt x="3291" y="7710"/>
                  </a:lnTo>
                  <a:lnTo>
                    <a:pt x="3547" y="7563"/>
                  </a:lnTo>
                  <a:lnTo>
                    <a:pt x="3547" y="7930"/>
                  </a:lnTo>
                  <a:lnTo>
                    <a:pt x="3547" y="7930"/>
                  </a:lnTo>
                  <a:lnTo>
                    <a:pt x="3681" y="8008"/>
                  </a:lnTo>
                  <a:lnTo>
                    <a:pt x="3866" y="8116"/>
                  </a:lnTo>
                  <a:lnTo>
                    <a:pt x="3766" y="8175"/>
                  </a:lnTo>
                  <a:lnTo>
                    <a:pt x="3551" y="8296"/>
                  </a:lnTo>
                  <a:lnTo>
                    <a:pt x="3379" y="8197"/>
                  </a:lnTo>
                  <a:lnTo>
                    <a:pt x="3235" y="8112"/>
                  </a:lnTo>
                  <a:lnTo>
                    <a:pt x="3235" y="7743"/>
                  </a:lnTo>
                  <a:close/>
                  <a:moveTo>
                    <a:pt x="3558" y="8686"/>
                  </a:moveTo>
                  <a:lnTo>
                    <a:pt x="3738" y="8582"/>
                  </a:lnTo>
                  <a:lnTo>
                    <a:pt x="3880" y="8499"/>
                  </a:lnTo>
                  <a:lnTo>
                    <a:pt x="3941" y="8537"/>
                  </a:lnTo>
                  <a:lnTo>
                    <a:pt x="4045" y="8596"/>
                  </a:lnTo>
                  <a:lnTo>
                    <a:pt x="4196" y="8686"/>
                  </a:lnTo>
                  <a:lnTo>
                    <a:pt x="4196" y="9052"/>
                  </a:lnTo>
                  <a:lnTo>
                    <a:pt x="4064" y="9130"/>
                  </a:lnTo>
                  <a:lnTo>
                    <a:pt x="3880" y="9237"/>
                  </a:lnTo>
                  <a:lnTo>
                    <a:pt x="3558" y="9052"/>
                  </a:lnTo>
                  <a:lnTo>
                    <a:pt x="3558" y="8686"/>
                  </a:lnTo>
                  <a:close/>
                  <a:moveTo>
                    <a:pt x="3880" y="8485"/>
                  </a:moveTo>
                  <a:lnTo>
                    <a:pt x="3880" y="8485"/>
                  </a:lnTo>
                  <a:lnTo>
                    <a:pt x="3880" y="8485"/>
                  </a:lnTo>
                  <a:lnTo>
                    <a:pt x="3558" y="8669"/>
                  </a:lnTo>
                  <a:lnTo>
                    <a:pt x="3558" y="8308"/>
                  </a:lnTo>
                  <a:lnTo>
                    <a:pt x="3731" y="8209"/>
                  </a:lnTo>
                  <a:lnTo>
                    <a:pt x="3877" y="8123"/>
                  </a:lnTo>
                  <a:lnTo>
                    <a:pt x="3880" y="8123"/>
                  </a:lnTo>
                  <a:lnTo>
                    <a:pt x="3880" y="8123"/>
                  </a:lnTo>
                  <a:lnTo>
                    <a:pt x="4024" y="8206"/>
                  </a:lnTo>
                  <a:lnTo>
                    <a:pt x="4196" y="8308"/>
                  </a:lnTo>
                  <a:lnTo>
                    <a:pt x="4196" y="8667"/>
                  </a:lnTo>
                  <a:lnTo>
                    <a:pt x="3880" y="8485"/>
                  </a:lnTo>
                  <a:close/>
                  <a:moveTo>
                    <a:pt x="3892" y="8116"/>
                  </a:moveTo>
                  <a:lnTo>
                    <a:pt x="3970" y="8069"/>
                  </a:lnTo>
                  <a:lnTo>
                    <a:pt x="4211" y="7930"/>
                  </a:lnTo>
                  <a:lnTo>
                    <a:pt x="4211" y="7930"/>
                  </a:lnTo>
                  <a:lnTo>
                    <a:pt x="4211" y="7561"/>
                  </a:lnTo>
                  <a:lnTo>
                    <a:pt x="4345" y="7639"/>
                  </a:lnTo>
                  <a:lnTo>
                    <a:pt x="4367" y="7651"/>
                  </a:lnTo>
                  <a:lnTo>
                    <a:pt x="4527" y="7745"/>
                  </a:lnTo>
                  <a:lnTo>
                    <a:pt x="4527" y="8112"/>
                  </a:lnTo>
                  <a:lnTo>
                    <a:pt x="4348" y="8216"/>
                  </a:lnTo>
                  <a:lnTo>
                    <a:pt x="4208" y="8296"/>
                  </a:lnTo>
                  <a:lnTo>
                    <a:pt x="3892" y="8116"/>
                  </a:lnTo>
                  <a:close/>
                  <a:moveTo>
                    <a:pt x="4213" y="7547"/>
                  </a:moveTo>
                  <a:lnTo>
                    <a:pt x="4213" y="7178"/>
                  </a:lnTo>
                  <a:lnTo>
                    <a:pt x="4376" y="7084"/>
                  </a:lnTo>
                  <a:lnTo>
                    <a:pt x="4527" y="6996"/>
                  </a:lnTo>
                  <a:lnTo>
                    <a:pt x="4527" y="7365"/>
                  </a:lnTo>
                  <a:lnTo>
                    <a:pt x="4527" y="7365"/>
                  </a:lnTo>
                  <a:lnTo>
                    <a:pt x="4681" y="7455"/>
                  </a:lnTo>
                  <a:lnTo>
                    <a:pt x="4844" y="7549"/>
                  </a:lnTo>
                  <a:lnTo>
                    <a:pt x="4619" y="7681"/>
                  </a:lnTo>
                  <a:lnTo>
                    <a:pt x="4532" y="7731"/>
                  </a:lnTo>
                  <a:lnTo>
                    <a:pt x="4213" y="7547"/>
                  </a:lnTo>
                  <a:close/>
                  <a:moveTo>
                    <a:pt x="4539" y="8119"/>
                  </a:moveTo>
                  <a:lnTo>
                    <a:pt x="4856" y="7934"/>
                  </a:lnTo>
                  <a:lnTo>
                    <a:pt x="5177" y="8119"/>
                  </a:lnTo>
                  <a:lnTo>
                    <a:pt x="5177" y="8487"/>
                  </a:lnTo>
                  <a:lnTo>
                    <a:pt x="4858" y="8672"/>
                  </a:lnTo>
                  <a:lnTo>
                    <a:pt x="4759" y="8615"/>
                  </a:lnTo>
                  <a:lnTo>
                    <a:pt x="4539" y="8487"/>
                  </a:lnTo>
                  <a:lnTo>
                    <a:pt x="4539" y="8119"/>
                  </a:lnTo>
                  <a:close/>
                  <a:moveTo>
                    <a:pt x="4858" y="7920"/>
                  </a:moveTo>
                  <a:lnTo>
                    <a:pt x="4856" y="7923"/>
                  </a:lnTo>
                  <a:lnTo>
                    <a:pt x="4856" y="7920"/>
                  </a:lnTo>
                  <a:lnTo>
                    <a:pt x="4539" y="8105"/>
                  </a:lnTo>
                  <a:lnTo>
                    <a:pt x="4539" y="7743"/>
                  </a:lnTo>
                  <a:lnTo>
                    <a:pt x="4856" y="7559"/>
                  </a:lnTo>
                  <a:lnTo>
                    <a:pt x="5031" y="7658"/>
                  </a:lnTo>
                  <a:lnTo>
                    <a:pt x="5177" y="7743"/>
                  </a:lnTo>
                  <a:lnTo>
                    <a:pt x="5177" y="8105"/>
                  </a:lnTo>
                  <a:lnTo>
                    <a:pt x="4858" y="7920"/>
                  </a:lnTo>
                  <a:close/>
                  <a:moveTo>
                    <a:pt x="4872" y="7549"/>
                  </a:moveTo>
                  <a:lnTo>
                    <a:pt x="5189" y="7365"/>
                  </a:lnTo>
                  <a:lnTo>
                    <a:pt x="5189" y="7365"/>
                  </a:lnTo>
                  <a:lnTo>
                    <a:pt x="5189" y="6996"/>
                  </a:lnTo>
                  <a:lnTo>
                    <a:pt x="5472" y="7159"/>
                  </a:lnTo>
                  <a:lnTo>
                    <a:pt x="5503" y="7178"/>
                  </a:lnTo>
                  <a:lnTo>
                    <a:pt x="5503" y="7547"/>
                  </a:lnTo>
                  <a:lnTo>
                    <a:pt x="5184" y="7731"/>
                  </a:lnTo>
                  <a:lnTo>
                    <a:pt x="4872" y="7549"/>
                  </a:lnTo>
                  <a:close/>
                  <a:moveTo>
                    <a:pt x="5189" y="7745"/>
                  </a:moveTo>
                  <a:lnTo>
                    <a:pt x="5352" y="7651"/>
                  </a:lnTo>
                  <a:lnTo>
                    <a:pt x="5383" y="7632"/>
                  </a:lnTo>
                  <a:lnTo>
                    <a:pt x="5503" y="7563"/>
                  </a:lnTo>
                  <a:lnTo>
                    <a:pt x="5503" y="7930"/>
                  </a:lnTo>
                  <a:lnTo>
                    <a:pt x="5503" y="7930"/>
                  </a:lnTo>
                  <a:lnTo>
                    <a:pt x="5706" y="8048"/>
                  </a:lnTo>
                  <a:lnTo>
                    <a:pt x="5824" y="8116"/>
                  </a:lnTo>
                  <a:lnTo>
                    <a:pt x="5671" y="8204"/>
                  </a:lnTo>
                  <a:lnTo>
                    <a:pt x="5508" y="8296"/>
                  </a:lnTo>
                  <a:lnTo>
                    <a:pt x="5472" y="8275"/>
                  </a:lnTo>
                  <a:lnTo>
                    <a:pt x="5189" y="8112"/>
                  </a:lnTo>
                  <a:lnTo>
                    <a:pt x="5189" y="7745"/>
                  </a:lnTo>
                  <a:close/>
                  <a:moveTo>
                    <a:pt x="6002" y="8204"/>
                  </a:moveTo>
                  <a:lnTo>
                    <a:pt x="5848" y="8116"/>
                  </a:lnTo>
                  <a:lnTo>
                    <a:pt x="6169" y="7930"/>
                  </a:lnTo>
                  <a:lnTo>
                    <a:pt x="6169" y="7930"/>
                  </a:lnTo>
                  <a:lnTo>
                    <a:pt x="6169" y="7563"/>
                  </a:lnTo>
                  <a:lnTo>
                    <a:pt x="6259" y="7615"/>
                  </a:lnTo>
                  <a:lnTo>
                    <a:pt x="6481" y="7745"/>
                  </a:lnTo>
                  <a:lnTo>
                    <a:pt x="6481" y="8112"/>
                  </a:lnTo>
                  <a:lnTo>
                    <a:pt x="6340" y="8194"/>
                  </a:lnTo>
                  <a:lnTo>
                    <a:pt x="6165" y="8296"/>
                  </a:lnTo>
                  <a:lnTo>
                    <a:pt x="6002" y="8204"/>
                  </a:lnTo>
                  <a:close/>
                  <a:moveTo>
                    <a:pt x="6169" y="7547"/>
                  </a:moveTo>
                  <a:lnTo>
                    <a:pt x="6169" y="7178"/>
                  </a:lnTo>
                  <a:lnTo>
                    <a:pt x="6349" y="7074"/>
                  </a:lnTo>
                  <a:lnTo>
                    <a:pt x="6484" y="6996"/>
                  </a:lnTo>
                  <a:lnTo>
                    <a:pt x="6484" y="7365"/>
                  </a:lnTo>
                  <a:lnTo>
                    <a:pt x="6484" y="7365"/>
                  </a:lnTo>
                  <a:lnTo>
                    <a:pt x="6803" y="7552"/>
                  </a:lnTo>
                  <a:lnTo>
                    <a:pt x="6649" y="7639"/>
                  </a:lnTo>
                  <a:lnTo>
                    <a:pt x="6488" y="7731"/>
                  </a:lnTo>
                  <a:lnTo>
                    <a:pt x="6169" y="7547"/>
                  </a:lnTo>
                  <a:close/>
                  <a:moveTo>
                    <a:pt x="6495" y="8119"/>
                  </a:moveTo>
                  <a:lnTo>
                    <a:pt x="6633" y="8041"/>
                  </a:lnTo>
                  <a:lnTo>
                    <a:pt x="6814" y="7934"/>
                  </a:lnTo>
                  <a:lnTo>
                    <a:pt x="6890" y="7977"/>
                  </a:lnTo>
                  <a:lnTo>
                    <a:pt x="7136" y="8119"/>
                  </a:lnTo>
                  <a:lnTo>
                    <a:pt x="7136" y="8487"/>
                  </a:lnTo>
                  <a:lnTo>
                    <a:pt x="6817" y="8672"/>
                  </a:lnTo>
                  <a:lnTo>
                    <a:pt x="6495" y="8487"/>
                  </a:lnTo>
                  <a:lnTo>
                    <a:pt x="6495" y="8119"/>
                  </a:lnTo>
                  <a:close/>
                  <a:moveTo>
                    <a:pt x="6911" y="7977"/>
                  </a:moveTo>
                  <a:lnTo>
                    <a:pt x="6814" y="7920"/>
                  </a:lnTo>
                  <a:lnTo>
                    <a:pt x="6814" y="7923"/>
                  </a:lnTo>
                  <a:lnTo>
                    <a:pt x="6814" y="7920"/>
                  </a:lnTo>
                  <a:lnTo>
                    <a:pt x="6746" y="7960"/>
                  </a:lnTo>
                  <a:lnTo>
                    <a:pt x="6495" y="8105"/>
                  </a:lnTo>
                  <a:lnTo>
                    <a:pt x="6495" y="7743"/>
                  </a:lnTo>
                  <a:lnTo>
                    <a:pt x="6741" y="7601"/>
                  </a:lnTo>
                  <a:lnTo>
                    <a:pt x="6817" y="7559"/>
                  </a:lnTo>
                  <a:lnTo>
                    <a:pt x="6822" y="7563"/>
                  </a:lnTo>
                  <a:lnTo>
                    <a:pt x="7136" y="7745"/>
                  </a:lnTo>
                  <a:lnTo>
                    <a:pt x="7136" y="8105"/>
                  </a:lnTo>
                  <a:lnTo>
                    <a:pt x="6911" y="7977"/>
                  </a:lnTo>
                  <a:close/>
                  <a:moveTo>
                    <a:pt x="6982" y="7639"/>
                  </a:moveTo>
                  <a:lnTo>
                    <a:pt x="6829" y="7552"/>
                  </a:lnTo>
                  <a:lnTo>
                    <a:pt x="7148" y="7365"/>
                  </a:lnTo>
                  <a:lnTo>
                    <a:pt x="7148" y="7365"/>
                  </a:lnTo>
                  <a:lnTo>
                    <a:pt x="7148" y="6996"/>
                  </a:lnTo>
                  <a:lnTo>
                    <a:pt x="7273" y="7069"/>
                  </a:lnTo>
                  <a:lnTo>
                    <a:pt x="7462" y="7180"/>
                  </a:lnTo>
                  <a:lnTo>
                    <a:pt x="7462" y="7547"/>
                  </a:lnTo>
                  <a:lnTo>
                    <a:pt x="7143" y="7731"/>
                  </a:lnTo>
                  <a:lnTo>
                    <a:pt x="6982" y="7639"/>
                  </a:lnTo>
                  <a:close/>
                  <a:moveTo>
                    <a:pt x="7804" y="8116"/>
                  </a:moveTo>
                  <a:lnTo>
                    <a:pt x="7885" y="8069"/>
                  </a:lnTo>
                  <a:lnTo>
                    <a:pt x="8126" y="7930"/>
                  </a:lnTo>
                  <a:lnTo>
                    <a:pt x="8126" y="7930"/>
                  </a:lnTo>
                  <a:lnTo>
                    <a:pt x="8126" y="7563"/>
                  </a:lnTo>
                  <a:lnTo>
                    <a:pt x="8442" y="7748"/>
                  </a:lnTo>
                  <a:lnTo>
                    <a:pt x="8442" y="8109"/>
                  </a:lnTo>
                  <a:lnTo>
                    <a:pt x="8119" y="8296"/>
                  </a:lnTo>
                  <a:lnTo>
                    <a:pt x="7804" y="8116"/>
                  </a:lnTo>
                  <a:close/>
                  <a:moveTo>
                    <a:pt x="8126" y="7547"/>
                  </a:moveTo>
                  <a:lnTo>
                    <a:pt x="8126" y="7180"/>
                  </a:lnTo>
                  <a:lnTo>
                    <a:pt x="8442" y="6996"/>
                  </a:lnTo>
                  <a:lnTo>
                    <a:pt x="8442" y="7365"/>
                  </a:lnTo>
                  <a:lnTo>
                    <a:pt x="8442" y="7365"/>
                  </a:lnTo>
                  <a:lnTo>
                    <a:pt x="8596" y="7455"/>
                  </a:lnTo>
                  <a:lnTo>
                    <a:pt x="8754" y="7549"/>
                  </a:lnTo>
                  <a:lnTo>
                    <a:pt x="8757" y="7552"/>
                  </a:lnTo>
                  <a:lnTo>
                    <a:pt x="8650" y="7613"/>
                  </a:lnTo>
                  <a:lnTo>
                    <a:pt x="8445" y="7731"/>
                  </a:lnTo>
                  <a:lnTo>
                    <a:pt x="8126" y="7547"/>
                  </a:lnTo>
                  <a:close/>
                  <a:moveTo>
                    <a:pt x="8565" y="7663"/>
                  </a:moveTo>
                  <a:lnTo>
                    <a:pt x="8447" y="7731"/>
                  </a:lnTo>
                  <a:lnTo>
                    <a:pt x="8445" y="7731"/>
                  </a:lnTo>
                  <a:lnTo>
                    <a:pt x="8565" y="7663"/>
                  </a:lnTo>
                  <a:close/>
                  <a:moveTo>
                    <a:pt x="8454" y="8119"/>
                  </a:moveTo>
                  <a:lnTo>
                    <a:pt x="8747" y="7949"/>
                  </a:lnTo>
                  <a:lnTo>
                    <a:pt x="8771" y="7934"/>
                  </a:lnTo>
                  <a:lnTo>
                    <a:pt x="9092" y="8119"/>
                  </a:lnTo>
                  <a:lnTo>
                    <a:pt x="9092" y="8487"/>
                  </a:lnTo>
                  <a:lnTo>
                    <a:pt x="8771" y="8672"/>
                  </a:lnTo>
                  <a:lnTo>
                    <a:pt x="8674" y="8615"/>
                  </a:lnTo>
                  <a:lnTo>
                    <a:pt x="8454" y="8487"/>
                  </a:lnTo>
                  <a:lnTo>
                    <a:pt x="8454" y="8119"/>
                  </a:lnTo>
                  <a:close/>
                  <a:moveTo>
                    <a:pt x="8771" y="7920"/>
                  </a:moveTo>
                  <a:lnTo>
                    <a:pt x="8771" y="7920"/>
                  </a:lnTo>
                  <a:lnTo>
                    <a:pt x="8771" y="7920"/>
                  </a:lnTo>
                  <a:lnTo>
                    <a:pt x="8721" y="7951"/>
                  </a:lnTo>
                  <a:lnTo>
                    <a:pt x="8454" y="8105"/>
                  </a:lnTo>
                  <a:lnTo>
                    <a:pt x="8454" y="7743"/>
                  </a:lnTo>
                  <a:lnTo>
                    <a:pt x="8695" y="7601"/>
                  </a:lnTo>
                  <a:lnTo>
                    <a:pt x="8771" y="7559"/>
                  </a:lnTo>
                  <a:lnTo>
                    <a:pt x="8946" y="7658"/>
                  </a:lnTo>
                  <a:lnTo>
                    <a:pt x="9092" y="7743"/>
                  </a:lnTo>
                  <a:lnTo>
                    <a:pt x="9092" y="8105"/>
                  </a:lnTo>
                  <a:lnTo>
                    <a:pt x="8771" y="7920"/>
                  </a:lnTo>
                  <a:close/>
                  <a:moveTo>
                    <a:pt x="8785" y="7549"/>
                  </a:moveTo>
                  <a:lnTo>
                    <a:pt x="9104" y="7365"/>
                  </a:lnTo>
                  <a:lnTo>
                    <a:pt x="9104" y="7365"/>
                  </a:lnTo>
                  <a:lnTo>
                    <a:pt x="9104" y="7353"/>
                  </a:lnTo>
                  <a:lnTo>
                    <a:pt x="9104" y="7336"/>
                  </a:lnTo>
                  <a:lnTo>
                    <a:pt x="9104" y="6996"/>
                  </a:lnTo>
                  <a:lnTo>
                    <a:pt x="9388" y="7159"/>
                  </a:lnTo>
                  <a:lnTo>
                    <a:pt x="9406" y="7171"/>
                  </a:lnTo>
                  <a:lnTo>
                    <a:pt x="9411" y="7176"/>
                  </a:lnTo>
                  <a:lnTo>
                    <a:pt x="9411" y="7173"/>
                  </a:lnTo>
                  <a:lnTo>
                    <a:pt x="9418" y="7178"/>
                  </a:lnTo>
                  <a:lnTo>
                    <a:pt x="9418" y="7547"/>
                  </a:lnTo>
                  <a:lnTo>
                    <a:pt x="9099" y="7731"/>
                  </a:lnTo>
                  <a:lnTo>
                    <a:pt x="8785" y="7549"/>
                  </a:lnTo>
                  <a:close/>
                  <a:moveTo>
                    <a:pt x="9104" y="7745"/>
                  </a:moveTo>
                  <a:lnTo>
                    <a:pt x="9298" y="7632"/>
                  </a:lnTo>
                  <a:lnTo>
                    <a:pt x="9418" y="7563"/>
                  </a:lnTo>
                  <a:lnTo>
                    <a:pt x="9418" y="7930"/>
                  </a:lnTo>
                  <a:lnTo>
                    <a:pt x="9418" y="7930"/>
                  </a:lnTo>
                  <a:lnTo>
                    <a:pt x="9622" y="8048"/>
                  </a:lnTo>
                  <a:lnTo>
                    <a:pt x="9737" y="8116"/>
                  </a:lnTo>
                  <a:lnTo>
                    <a:pt x="9423" y="8296"/>
                  </a:lnTo>
                  <a:lnTo>
                    <a:pt x="9385" y="8275"/>
                  </a:lnTo>
                  <a:lnTo>
                    <a:pt x="9104" y="8112"/>
                  </a:lnTo>
                  <a:lnTo>
                    <a:pt x="9104" y="7745"/>
                  </a:lnTo>
                  <a:close/>
                  <a:moveTo>
                    <a:pt x="9430" y="8686"/>
                  </a:moveTo>
                  <a:lnTo>
                    <a:pt x="9607" y="8584"/>
                  </a:lnTo>
                  <a:lnTo>
                    <a:pt x="9751" y="8499"/>
                  </a:lnTo>
                  <a:lnTo>
                    <a:pt x="10070" y="8686"/>
                  </a:lnTo>
                  <a:lnTo>
                    <a:pt x="10070" y="9052"/>
                  </a:lnTo>
                  <a:lnTo>
                    <a:pt x="9749" y="9237"/>
                  </a:lnTo>
                  <a:lnTo>
                    <a:pt x="9430" y="9052"/>
                  </a:lnTo>
                  <a:lnTo>
                    <a:pt x="9430" y="8686"/>
                  </a:lnTo>
                  <a:close/>
                  <a:moveTo>
                    <a:pt x="9751" y="8485"/>
                  </a:moveTo>
                  <a:lnTo>
                    <a:pt x="9751" y="8485"/>
                  </a:lnTo>
                  <a:lnTo>
                    <a:pt x="9751" y="8485"/>
                  </a:lnTo>
                  <a:lnTo>
                    <a:pt x="9430" y="8669"/>
                  </a:lnTo>
                  <a:lnTo>
                    <a:pt x="9430" y="8308"/>
                  </a:lnTo>
                  <a:lnTo>
                    <a:pt x="9751" y="8123"/>
                  </a:lnTo>
                  <a:lnTo>
                    <a:pt x="9751" y="8123"/>
                  </a:lnTo>
                  <a:lnTo>
                    <a:pt x="9751" y="8123"/>
                  </a:lnTo>
                  <a:lnTo>
                    <a:pt x="10070" y="8308"/>
                  </a:lnTo>
                  <a:lnTo>
                    <a:pt x="10070" y="8669"/>
                  </a:lnTo>
                  <a:lnTo>
                    <a:pt x="9751" y="8485"/>
                  </a:lnTo>
                  <a:close/>
                  <a:moveTo>
                    <a:pt x="9763" y="8116"/>
                  </a:moveTo>
                  <a:lnTo>
                    <a:pt x="10085" y="7930"/>
                  </a:lnTo>
                  <a:lnTo>
                    <a:pt x="10085" y="7563"/>
                  </a:lnTo>
                  <a:lnTo>
                    <a:pt x="10397" y="7743"/>
                  </a:lnTo>
                  <a:lnTo>
                    <a:pt x="10397" y="8112"/>
                  </a:lnTo>
                  <a:lnTo>
                    <a:pt x="10108" y="8279"/>
                  </a:lnTo>
                  <a:lnTo>
                    <a:pt x="10080" y="8296"/>
                  </a:lnTo>
                  <a:lnTo>
                    <a:pt x="9763" y="8116"/>
                  </a:lnTo>
                  <a:close/>
                  <a:moveTo>
                    <a:pt x="10085" y="7547"/>
                  </a:moveTo>
                  <a:lnTo>
                    <a:pt x="10085" y="7178"/>
                  </a:lnTo>
                  <a:lnTo>
                    <a:pt x="10397" y="6998"/>
                  </a:lnTo>
                  <a:lnTo>
                    <a:pt x="10397" y="7365"/>
                  </a:lnTo>
                  <a:lnTo>
                    <a:pt x="10397" y="7365"/>
                  </a:lnTo>
                  <a:lnTo>
                    <a:pt x="10716" y="7552"/>
                  </a:lnTo>
                  <a:lnTo>
                    <a:pt x="10704" y="7559"/>
                  </a:lnTo>
                  <a:lnTo>
                    <a:pt x="10404" y="7731"/>
                  </a:lnTo>
                  <a:lnTo>
                    <a:pt x="10085" y="7547"/>
                  </a:lnTo>
                  <a:close/>
                  <a:moveTo>
                    <a:pt x="10411" y="8119"/>
                  </a:moveTo>
                  <a:lnTo>
                    <a:pt x="10730" y="7934"/>
                  </a:lnTo>
                  <a:lnTo>
                    <a:pt x="10763" y="7953"/>
                  </a:lnTo>
                  <a:lnTo>
                    <a:pt x="11046" y="8119"/>
                  </a:lnTo>
                  <a:lnTo>
                    <a:pt x="11046" y="8487"/>
                  </a:lnTo>
                  <a:lnTo>
                    <a:pt x="10756" y="8658"/>
                  </a:lnTo>
                  <a:lnTo>
                    <a:pt x="10730" y="8672"/>
                  </a:lnTo>
                  <a:lnTo>
                    <a:pt x="10411" y="8487"/>
                  </a:lnTo>
                  <a:lnTo>
                    <a:pt x="10411" y="8119"/>
                  </a:lnTo>
                  <a:close/>
                  <a:moveTo>
                    <a:pt x="10760" y="7939"/>
                  </a:moveTo>
                  <a:lnTo>
                    <a:pt x="10730" y="7920"/>
                  </a:lnTo>
                  <a:lnTo>
                    <a:pt x="10730" y="7920"/>
                  </a:lnTo>
                  <a:lnTo>
                    <a:pt x="10730" y="7920"/>
                  </a:lnTo>
                  <a:lnTo>
                    <a:pt x="10411" y="8105"/>
                  </a:lnTo>
                  <a:lnTo>
                    <a:pt x="10411" y="7745"/>
                  </a:lnTo>
                  <a:lnTo>
                    <a:pt x="10661" y="7599"/>
                  </a:lnTo>
                  <a:lnTo>
                    <a:pt x="10730" y="7559"/>
                  </a:lnTo>
                  <a:lnTo>
                    <a:pt x="10763" y="7578"/>
                  </a:lnTo>
                  <a:lnTo>
                    <a:pt x="11046" y="7743"/>
                  </a:lnTo>
                  <a:lnTo>
                    <a:pt x="11046" y="8105"/>
                  </a:lnTo>
                  <a:lnTo>
                    <a:pt x="10760" y="7939"/>
                  </a:lnTo>
                  <a:close/>
                  <a:moveTo>
                    <a:pt x="11032" y="7717"/>
                  </a:moveTo>
                  <a:lnTo>
                    <a:pt x="10744" y="7552"/>
                  </a:lnTo>
                  <a:lnTo>
                    <a:pt x="11060" y="7365"/>
                  </a:lnTo>
                  <a:lnTo>
                    <a:pt x="11060" y="7365"/>
                  </a:lnTo>
                  <a:lnTo>
                    <a:pt x="11060" y="6996"/>
                  </a:lnTo>
                  <a:lnTo>
                    <a:pt x="11377" y="7180"/>
                  </a:lnTo>
                  <a:lnTo>
                    <a:pt x="11377" y="7544"/>
                  </a:lnTo>
                  <a:lnTo>
                    <a:pt x="11053" y="7731"/>
                  </a:lnTo>
                  <a:lnTo>
                    <a:pt x="11032" y="7717"/>
                  </a:lnTo>
                  <a:close/>
                  <a:moveTo>
                    <a:pt x="11060" y="7745"/>
                  </a:moveTo>
                  <a:lnTo>
                    <a:pt x="11368" y="7566"/>
                  </a:lnTo>
                  <a:lnTo>
                    <a:pt x="11377" y="7561"/>
                  </a:lnTo>
                  <a:lnTo>
                    <a:pt x="11377" y="7930"/>
                  </a:lnTo>
                  <a:lnTo>
                    <a:pt x="11377" y="7930"/>
                  </a:lnTo>
                  <a:lnTo>
                    <a:pt x="11455" y="7977"/>
                  </a:lnTo>
                  <a:lnTo>
                    <a:pt x="11694" y="8116"/>
                  </a:lnTo>
                  <a:lnTo>
                    <a:pt x="11382" y="8296"/>
                  </a:lnTo>
                  <a:lnTo>
                    <a:pt x="11146" y="8161"/>
                  </a:lnTo>
                  <a:lnTo>
                    <a:pt x="11060" y="8112"/>
                  </a:lnTo>
                  <a:lnTo>
                    <a:pt x="11060" y="7745"/>
                  </a:lnTo>
                  <a:close/>
                  <a:moveTo>
                    <a:pt x="11847" y="8190"/>
                  </a:moveTo>
                  <a:lnTo>
                    <a:pt x="11720" y="8116"/>
                  </a:lnTo>
                  <a:lnTo>
                    <a:pt x="12039" y="7930"/>
                  </a:lnTo>
                  <a:lnTo>
                    <a:pt x="12039" y="7930"/>
                  </a:lnTo>
                  <a:lnTo>
                    <a:pt x="12039" y="7563"/>
                  </a:lnTo>
                  <a:lnTo>
                    <a:pt x="12058" y="7573"/>
                  </a:lnTo>
                  <a:lnTo>
                    <a:pt x="12353" y="7745"/>
                  </a:lnTo>
                  <a:lnTo>
                    <a:pt x="12353" y="8112"/>
                  </a:lnTo>
                  <a:lnTo>
                    <a:pt x="12299" y="8145"/>
                  </a:lnTo>
                  <a:lnTo>
                    <a:pt x="12034" y="8296"/>
                  </a:lnTo>
                  <a:lnTo>
                    <a:pt x="11847" y="8190"/>
                  </a:lnTo>
                  <a:close/>
                  <a:moveTo>
                    <a:pt x="12039" y="7547"/>
                  </a:moveTo>
                  <a:lnTo>
                    <a:pt x="12039" y="7180"/>
                  </a:lnTo>
                  <a:lnTo>
                    <a:pt x="12294" y="7032"/>
                  </a:lnTo>
                  <a:lnTo>
                    <a:pt x="12355" y="6994"/>
                  </a:lnTo>
                  <a:lnTo>
                    <a:pt x="12355" y="7365"/>
                  </a:lnTo>
                  <a:lnTo>
                    <a:pt x="12355" y="7365"/>
                  </a:lnTo>
                  <a:lnTo>
                    <a:pt x="12511" y="7455"/>
                  </a:lnTo>
                  <a:lnTo>
                    <a:pt x="12672" y="7549"/>
                  </a:lnTo>
                  <a:lnTo>
                    <a:pt x="12556" y="7620"/>
                  </a:lnTo>
                  <a:lnTo>
                    <a:pt x="12360" y="7731"/>
                  </a:lnTo>
                  <a:lnTo>
                    <a:pt x="12039" y="7547"/>
                  </a:lnTo>
                  <a:close/>
                  <a:moveTo>
                    <a:pt x="12367" y="8119"/>
                  </a:moveTo>
                  <a:lnTo>
                    <a:pt x="12662" y="7949"/>
                  </a:lnTo>
                  <a:lnTo>
                    <a:pt x="12686" y="7934"/>
                  </a:lnTo>
                  <a:lnTo>
                    <a:pt x="13007" y="8119"/>
                  </a:lnTo>
                  <a:lnTo>
                    <a:pt x="13007" y="8487"/>
                  </a:lnTo>
                  <a:lnTo>
                    <a:pt x="12686" y="8672"/>
                  </a:lnTo>
                  <a:lnTo>
                    <a:pt x="12587" y="8615"/>
                  </a:lnTo>
                  <a:lnTo>
                    <a:pt x="12367" y="8487"/>
                  </a:lnTo>
                  <a:lnTo>
                    <a:pt x="12367" y="8119"/>
                  </a:lnTo>
                  <a:close/>
                  <a:moveTo>
                    <a:pt x="12686" y="7920"/>
                  </a:moveTo>
                  <a:lnTo>
                    <a:pt x="12686" y="7920"/>
                  </a:lnTo>
                  <a:lnTo>
                    <a:pt x="12686" y="7920"/>
                  </a:lnTo>
                  <a:lnTo>
                    <a:pt x="12634" y="7951"/>
                  </a:lnTo>
                  <a:lnTo>
                    <a:pt x="12367" y="8105"/>
                  </a:lnTo>
                  <a:lnTo>
                    <a:pt x="12367" y="7743"/>
                  </a:lnTo>
                  <a:lnTo>
                    <a:pt x="12610" y="7601"/>
                  </a:lnTo>
                  <a:lnTo>
                    <a:pt x="12686" y="7559"/>
                  </a:lnTo>
                  <a:lnTo>
                    <a:pt x="12861" y="7658"/>
                  </a:lnTo>
                  <a:lnTo>
                    <a:pt x="13007" y="7743"/>
                  </a:lnTo>
                  <a:lnTo>
                    <a:pt x="13007" y="8105"/>
                  </a:lnTo>
                  <a:lnTo>
                    <a:pt x="12686" y="7920"/>
                  </a:lnTo>
                  <a:close/>
                  <a:moveTo>
                    <a:pt x="12700" y="7549"/>
                  </a:moveTo>
                  <a:lnTo>
                    <a:pt x="13019" y="7365"/>
                  </a:lnTo>
                  <a:lnTo>
                    <a:pt x="13019" y="7365"/>
                  </a:lnTo>
                  <a:lnTo>
                    <a:pt x="13019" y="6996"/>
                  </a:lnTo>
                  <a:lnTo>
                    <a:pt x="13300" y="7159"/>
                  </a:lnTo>
                  <a:lnTo>
                    <a:pt x="13334" y="7178"/>
                  </a:lnTo>
                  <a:lnTo>
                    <a:pt x="13334" y="7547"/>
                  </a:lnTo>
                  <a:lnTo>
                    <a:pt x="13012" y="7731"/>
                  </a:lnTo>
                  <a:lnTo>
                    <a:pt x="12700" y="7549"/>
                  </a:lnTo>
                  <a:close/>
                  <a:moveTo>
                    <a:pt x="13019" y="7745"/>
                  </a:moveTo>
                  <a:lnTo>
                    <a:pt x="13213" y="7632"/>
                  </a:lnTo>
                  <a:lnTo>
                    <a:pt x="13334" y="7563"/>
                  </a:lnTo>
                  <a:lnTo>
                    <a:pt x="13334" y="7930"/>
                  </a:lnTo>
                  <a:lnTo>
                    <a:pt x="13334" y="7930"/>
                  </a:lnTo>
                  <a:lnTo>
                    <a:pt x="13534" y="8048"/>
                  </a:lnTo>
                  <a:lnTo>
                    <a:pt x="13653" y="8116"/>
                  </a:lnTo>
                  <a:lnTo>
                    <a:pt x="13336" y="8296"/>
                  </a:lnTo>
                  <a:lnTo>
                    <a:pt x="13300" y="8275"/>
                  </a:lnTo>
                  <a:lnTo>
                    <a:pt x="13019" y="8112"/>
                  </a:lnTo>
                  <a:lnTo>
                    <a:pt x="13019" y="7745"/>
                  </a:lnTo>
                  <a:close/>
                  <a:moveTo>
                    <a:pt x="13345" y="8686"/>
                  </a:moveTo>
                  <a:lnTo>
                    <a:pt x="13523" y="8584"/>
                  </a:lnTo>
                  <a:lnTo>
                    <a:pt x="13664" y="8499"/>
                  </a:lnTo>
                  <a:lnTo>
                    <a:pt x="13986" y="8686"/>
                  </a:lnTo>
                  <a:lnTo>
                    <a:pt x="13986" y="9052"/>
                  </a:lnTo>
                  <a:lnTo>
                    <a:pt x="13664" y="9237"/>
                  </a:lnTo>
                  <a:lnTo>
                    <a:pt x="13345" y="9052"/>
                  </a:lnTo>
                  <a:lnTo>
                    <a:pt x="13345" y="8686"/>
                  </a:lnTo>
                  <a:close/>
                  <a:moveTo>
                    <a:pt x="13667" y="8485"/>
                  </a:moveTo>
                  <a:lnTo>
                    <a:pt x="13664" y="8485"/>
                  </a:lnTo>
                  <a:lnTo>
                    <a:pt x="13664" y="8485"/>
                  </a:lnTo>
                  <a:lnTo>
                    <a:pt x="13345" y="8669"/>
                  </a:lnTo>
                  <a:lnTo>
                    <a:pt x="13345" y="8308"/>
                  </a:lnTo>
                  <a:lnTo>
                    <a:pt x="13664" y="8123"/>
                  </a:lnTo>
                  <a:lnTo>
                    <a:pt x="13664" y="8123"/>
                  </a:lnTo>
                  <a:lnTo>
                    <a:pt x="13667" y="8123"/>
                  </a:lnTo>
                  <a:lnTo>
                    <a:pt x="13986" y="8308"/>
                  </a:lnTo>
                  <a:lnTo>
                    <a:pt x="13986" y="8669"/>
                  </a:lnTo>
                  <a:lnTo>
                    <a:pt x="13667" y="8485"/>
                  </a:lnTo>
                  <a:close/>
                  <a:moveTo>
                    <a:pt x="13678" y="8116"/>
                  </a:moveTo>
                  <a:lnTo>
                    <a:pt x="13997" y="7930"/>
                  </a:lnTo>
                  <a:lnTo>
                    <a:pt x="13997" y="7563"/>
                  </a:lnTo>
                  <a:lnTo>
                    <a:pt x="14196" y="7677"/>
                  </a:lnTo>
                  <a:lnTo>
                    <a:pt x="14309" y="7745"/>
                  </a:lnTo>
                  <a:lnTo>
                    <a:pt x="14309" y="8112"/>
                  </a:lnTo>
                  <a:lnTo>
                    <a:pt x="14023" y="8279"/>
                  </a:lnTo>
                  <a:lnTo>
                    <a:pt x="13995" y="8296"/>
                  </a:lnTo>
                  <a:lnTo>
                    <a:pt x="13678" y="8116"/>
                  </a:lnTo>
                  <a:close/>
                  <a:moveTo>
                    <a:pt x="14000" y="7547"/>
                  </a:moveTo>
                  <a:lnTo>
                    <a:pt x="14000" y="7178"/>
                  </a:lnTo>
                  <a:lnTo>
                    <a:pt x="14312" y="6998"/>
                  </a:lnTo>
                  <a:lnTo>
                    <a:pt x="14312" y="7365"/>
                  </a:lnTo>
                  <a:lnTo>
                    <a:pt x="14312" y="7365"/>
                  </a:lnTo>
                  <a:lnTo>
                    <a:pt x="14631" y="7549"/>
                  </a:lnTo>
                  <a:lnTo>
                    <a:pt x="14333" y="7722"/>
                  </a:lnTo>
                  <a:lnTo>
                    <a:pt x="14319" y="7731"/>
                  </a:lnTo>
                  <a:lnTo>
                    <a:pt x="14000" y="7547"/>
                  </a:lnTo>
                  <a:close/>
                  <a:moveTo>
                    <a:pt x="14326" y="8119"/>
                  </a:moveTo>
                  <a:lnTo>
                    <a:pt x="14645" y="7934"/>
                  </a:lnTo>
                  <a:lnTo>
                    <a:pt x="14678" y="7953"/>
                  </a:lnTo>
                  <a:lnTo>
                    <a:pt x="14962" y="8119"/>
                  </a:lnTo>
                  <a:lnTo>
                    <a:pt x="14962" y="8487"/>
                  </a:lnTo>
                  <a:lnTo>
                    <a:pt x="14820" y="8570"/>
                  </a:lnTo>
                  <a:lnTo>
                    <a:pt x="14645" y="8672"/>
                  </a:lnTo>
                  <a:lnTo>
                    <a:pt x="14326" y="8487"/>
                  </a:lnTo>
                  <a:lnTo>
                    <a:pt x="14326" y="8119"/>
                  </a:lnTo>
                  <a:close/>
                  <a:moveTo>
                    <a:pt x="14673" y="7939"/>
                  </a:moveTo>
                  <a:lnTo>
                    <a:pt x="14645" y="7920"/>
                  </a:lnTo>
                  <a:lnTo>
                    <a:pt x="14645" y="7920"/>
                  </a:lnTo>
                  <a:lnTo>
                    <a:pt x="14645" y="7920"/>
                  </a:lnTo>
                  <a:lnTo>
                    <a:pt x="14326" y="8105"/>
                  </a:lnTo>
                  <a:lnTo>
                    <a:pt x="14326" y="7743"/>
                  </a:lnTo>
                  <a:lnTo>
                    <a:pt x="14487" y="7651"/>
                  </a:lnTo>
                  <a:lnTo>
                    <a:pt x="14645" y="7559"/>
                  </a:lnTo>
                  <a:lnTo>
                    <a:pt x="14678" y="7578"/>
                  </a:lnTo>
                  <a:lnTo>
                    <a:pt x="14962" y="7743"/>
                  </a:lnTo>
                  <a:lnTo>
                    <a:pt x="14962" y="8105"/>
                  </a:lnTo>
                  <a:lnTo>
                    <a:pt x="14673" y="7939"/>
                  </a:lnTo>
                  <a:close/>
                  <a:moveTo>
                    <a:pt x="14947" y="7719"/>
                  </a:moveTo>
                  <a:lnTo>
                    <a:pt x="14657" y="7549"/>
                  </a:lnTo>
                  <a:lnTo>
                    <a:pt x="14976" y="7365"/>
                  </a:lnTo>
                  <a:lnTo>
                    <a:pt x="14976" y="7365"/>
                  </a:lnTo>
                  <a:lnTo>
                    <a:pt x="14976" y="6996"/>
                  </a:lnTo>
                  <a:lnTo>
                    <a:pt x="15122" y="7081"/>
                  </a:lnTo>
                  <a:lnTo>
                    <a:pt x="15292" y="7180"/>
                  </a:lnTo>
                  <a:lnTo>
                    <a:pt x="15292" y="7547"/>
                  </a:lnTo>
                  <a:lnTo>
                    <a:pt x="14971" y="7731"/>
                  </a:lnTo>
                  <a:lnTo>
                    <a:pt x="14947" y="7719"/>
                  </a:lnTo>
                  <a:close/>
                  <a:moveTo>
                    <a:pt x="14978" y="7743"/>
                  </a:moveTo>
                  <a:lnTo>
                    <a:pt x="15292" y="7563"/>
                  </a:lnTo>
                  <a:lnTo>
                    <a:pt x="15292" y="7930"/>
                  </a:lnTo>
                  <a:lnTo>
                    <a:pt x="15292" y="7930"/>
                  </a:lnTo>
                  <a:lnTo>
                    <a:pt x="15425" y="8008"/>
                  </a:lnTo>
                  <a:lnTo>
                    <a:pt x="15609" y="8116"/>
                  </a:lnTo>
                  <a:lnTo>
                    <a:pt x="15545" y="8154"/>
                  </a:lnTo>
                  <a:lnTo>
                    <a:pt x="15295" y="8296"/>
                  </a:lnTo>
                  <a:lnTo>
                    <a:pt x="15167" y="8223"/>
                  </a:lnTo>
                  <a:lnTo>
                    <a:pt x="14978" y="8112"/>
                  </a:lnTo>
                  <a:lnTo>
                    <a:pt x="14978" y="7743"/>
                  </a:lnTo>
                  <a:close/>
                  <a:moveTo>
                    <a:pt x="15304" y="8686"/>
                  </a:moveTo>
                  <a:lnTo>
                    <a:pt x="15323" y="8674"/>
                  </a:lnTo>
                  <a:lnTo>
                    <a:pt x="15623" y="8502"/>
                  </a:lnTo>
                  <a:lnTo>
                    <a:pt x="15713" y="8551"/>
                  </a:lnTo>
                  <a:lnTo>
                    <a:pt x="15940" y="8686"/>
                  </a:lnTo>
                  <a:lnTo>
                    <a:pt x="15940" y="9052"/>
                  </a:lnTo>
                  <a:lnTo>
                    <a:pt x="15774" y="9149"/>
                  </a:lnTo>
                  <a:lnTo>
                    <a:pt x="15623" y="9237"/>
                  </a:lnTo>
                  <a:lnTo>
                    <a:pt x="15304" y="9052"/>
                  </a:lnTo>
                  <a:lnTo>
                    <a:pt x="15304" y="8686"/>
                  </a:lnTo>
                  <a:close/>
                  <a:moveTo>
                    <a:pt x="15623" y="8485"/>
                  </a:moveTo>
                  <a:lnTo>
                    <a:pt x="15623" y="8485"/>
                  </a:lnTo>
                  <a:lnTo>
                    <a:pt x="15623" y="8485"/>
                  </a:lnTo>
                  <a:lnTo>
                    <a:pt x="15304" y="8669"/>
                  </a:lnTo>
                  <a:lnTo>
                    <a:pt x="15304" y="8308"/>
                  </a:lnTo>
                  <a:lnTo>
                    <a:pt x="15401" y="8251"/>
                  </a:lnTo>
                  <a:lnTo>
                    <a:pt x="15621" y="8123"/>
                  </a:lnTo>
                  <a:lnTo>
                    <a:pt x="15623" y="8123"/>
                  </a:lnTo>
                  <a:lnTo>
                    <a:pt x="15623" y="8123"/>
                  </a:lnTo>
                  <a:lnTo>
                    <a:pt x="15767" y="8206"/>
                  </a:lnTo>
                  <a:lnTo>
                    <a:pt x="15940" y="8308"/>
                  </a:lnTo>
                  <a:lnTo>
                    <a:pt x="15940" y="8667"/>
                  </a:lnTo>
                  <a:lnTo>
                    <a:pt x="15623" y="8485"/>
                  </a:lnTo>
                  <a:close/>
                  <a:moveTo>
                    <a:pt x="15635" y="8116"/>
                  </a:moveTo>
                  <a:lnTo>
                    <a:pt x="15647" y="8109"/>
                  </a:lnTo>
                  <a:lnTo>
                    <a:pt x="15954" y="7930"/>
                  </a:lnTo>
                  <a:lnTo>
                    <a:pt x="15954" y="7930"/>
                  </a:lnTo>
                  <a:lnTo>
                    <a:pt x="15954" y="7561"/>
                  </a:lnTo>
                  <a:lnTo>
                    <a:pt x="15973" y="7573"/>
                  </a:lnTo>
                  <a:lnTo>
                    <a:pt x="16271" y="7745"/>
                  </a:lnTo>
                  <a:lnTo>
                    <a:pt x="16271" y="8112"/>
                  </a:lnTo>
                  <a:lnTo>
                    <a:pt x="16235" y="8131"/>
                  </a:lnTo>
                  <a:lnTo>
                    <a:pt x="15949" y="8296"/>
                  </a:lnTo>
                  <a:lnTo>
                    <a:pt x="15635" y="8116"/>
                  </a:lnTo>
                  <a:close/>
                  <a:moveTo>
                    <a:pt x="15956" y="7547"/>
                  </a:moveTo>
                  <a:lnTo>
                    <a:pt x="15956" y="7180"/>
                  </a:lnTo>
                  <a:lnTo>
                    <a:pt x="16228" y="7020"/>
                  </a:lnTo>
                  <a:lnTo>
                    <a:pt x="16271" y="6996"/>
                  </a:lnTo>
                  <a:lnTo>
                    <a:pt x="16271" y="7365"/>
                  </a:lnTo>
                  <a:lnTo>
                    <a:pt x="16271" y="7365"/>
                  </a:lnTo>
                  <a:lnTo>
                    <a:pt x="16424" y="7455"/>
                  </a:lnTo>
                  <a:lnTo>
                    <a:pt x="16587" y="7549"/>
                  </a:lnTo>
                  <a:lnTo>
                    <a:pt x="16285" y="7726"/>
                  </a:lnTo>
                  <a:lnTo>
                    <a:pt x="16278" y="7731"/>
                  </a:lnTo>
                  <a:lnTo>
                    <a:pt x="15956" y="7547"/>
                  </a:lnTo>
                  <a:close/>
                  <a:moveTo>
                    <a:pt x="16282" y="8119"/>
                  </a:moveTo>
                  <a:lnTo>
                    <a:pt x="16393" y="8055"/>
                  </a:lnTo>
                  <a:lnTo>
                    <a:pt x="16601" y="7934"/>
                  </a:lnTo>
                  <a:lnTo>
                    <a:pt x="16923" y="8119"/>
                  </a:lnTo>
                  <a:lnTo>
                    <a:pt x="16923" y="8487"/>
                  </a:lnTo>
                  <a:lnTo>
                    <a:pt x="16601" y="8672"/>
                  </a:lnTo>
                  <a:lnTo>
                    <a:pt x="16502" y="8615"/>
                  </a:lnTo>
                  <a:lnTo>
                    <a:pt x="16282" y="8487"/>
                  </a:lnTo>
                  <a:lnTo>
                    <a:pt x="16282" y="8119"/>
                  </a:lnTo>
                  <a:close/>
                  <a:moveTo>
                    <a:pt x="16601" y="7920"/>
                  </a:moveTo>
                  <a:lnTo>
                    <a:pt x="16601" y="7923"/>
                  </a:lnTo>
                  <a:lnTo>
                    <a:pt x="16599" y="7920"/>
                  </a:lnTo>
                  <a:lnTo>
                    <a:pt x="16282" y="8105"/>
                  </a:lnTo>
                  <a:lnTo>
                    <a:pt x="16282" y="7743"/>
                  </a:lnTo>
                  <a:lnTo>
                    <a:pt x="16601" y="7559"/>
                  </a:lnTo>
                  <a:lnTo>
                    <a:pt x="16776" y="7658"/>
                  </a:lnTo>
                  <a:lnTo>
                    <a:pt x="16923" y="7743"/>
                  </a:lnTo>
                  <a:lnTo>
                    <a:pt x="16923" y="8105"/>
                  </a:lnTo>
                  <a:lnTo>
                    <a:pt x="16601" y="7920"/>
                  </a:lnTo>
                  <a:close/>
                  <a:moveTo>
                    <a:pt x="16615" y="7549"/>
                  </a:moveTo>
                  <a:lnTo>
                    <a:pt x="16934" y="7365"/>
                  </a:lnTo>
                  <a:lnTo>
                    <a:pt x="16934" y="7365"/>
                  </a:lnTo>
                  <a:lnTo>
                    <a:pt x="16934" y="6996"/>
                  </a:lnTo>
                  <a:lnTo>
                    <a:pt x="17216" y="7159"/>
                  </a:lnTo>
                  <a:lnTo>
                    <a:pt x="17246" y="7178"/>
                  </a:lnTo>
                  <a:lnTo>
                    <a:pt x="17246" y="7547"/>
                  </a:lnTo>
                  <a:lnTo>
                    <a:pt x="16927" y="7731"/>
                  </a:lnTo>
                  <a:lnTo>
                    <a:pt x="16615" y="7549"/>
                  </a:lnTo>
                  <a:close/>
                  <a:moveTo>
                    <a:pt x="16934" y="7745"/>
                  </a:moveTo>
                  <a:lnTo>
                    <a:pt x="17126" y="7632"/>
                  </a:lnTo>
                  <a:lnTo>
                    <a:pt x="17246" y="7563"/>
                  </a:lnTo>
                  <a:lnTo>
                    <a:pt x="17246" y="7930"/>
                  </a:lnTo>
                  <a:lnTo>
                    <a:pt x="17246" y="7930"/>
                  </a:lnTo>
                  <a:lnTo>
                    <a:pt x="17393" y="8015"/>
                  </a:lnTo>
                  <a:lnTo>
                    <a:pt x="17568" y="8116"/>
                  </a:lnTo>
                  <a:lnTo>
                    <a:pt x="17251" y="8296"/>
                  </a:lnTo>
                  <a:lnTo>
                    <a:pt x="17216" y="8275"/>
                  </a:lnTo>
                  <a:lnTo>
                    <a:pt x="16934" y="8112"/>
                  </a:lnTo>
                  <a:lnTo>
                    <a:pt x="16934" y="7745"/>
                  </a:lnTo>
                  <a:close/>
                  <a:moveTo>
                    <a:pt x="17591" y="8116"/>
                  </a:moveTo>
                  <a:lnTo>
                    <a:pt x="17913" y="7930"/>
                  </a:lnTo>
                  <a:lnTo>
                    <a:pt x="17913" y="7930"/>
                  </a:lnTo>
                  <a:lnTo>
                    <a:pt x="17913" y="7563"/>
                  </a:lnTo>
                  <a:lnTo>
                    <a:pt x="18036" y="7632"/>
                  </a:lnTo>
                  <a:lnTo>
                    <a:pt x="18227" y="7745"/>
                  </a:lnTo>
                  <a:lnTo>
                    <a:pt x="18227" y="8112"/>
                  </a:lnTo>
                  <a:lnTo>
                    <a:pt x="18227" y="8112"/>
                  </a:lnTo>
                  <a:lnTo>
                    <a:pt x="18095" y="8190"/>
                  </a:lnTo>
                  <a:lnTo>
                    <a:pt x="17908" y="8296"/>
                  </a:lnTo>
                  <a:lnTo>
                    <a:pt x="17591" y="8116"/>
                  </a:lnTo>
                  <a:close/>
                  <a:moveTo>
                    <a:pt x="17915" y="7547"/>
                  </a:moveTo>
                  <a:lnTo>
                    <a:pt x="17915" y="7178"/>
                  </a:lnTo>
                  <a:lnTo>
                    <a:pt x="18140" y="7048"/>
                  </a:lnTo>
                  <a:lnTo>
                    <a:pt x="18227" y="6998"/>
                  </a:lnTo>
                  <a:lnTo>
                    <a:pt x="18227" y="7365"/>
                  </a:lnTo>
                  <a:lnTo>
                    <a:pt x="18227" y="7365"/>
                  </a:lnTo>
                  <a:lnTo>
                    <a:pt x="18546" y="7552"/>
                  </a:lnTo>
                  <a:lnTo>
                    <a:pt x="18534" y="7559"/>
                  </a:lnTo>
                  <a:lnTo>
                    <a:pt x="18234" y="7731"/>
                  </a:lnTo>
                  <a:lnTo>
                    <a:pt x="17915" y="7547"/>
                  </a:lnTo>
                  <a:close/>
                  <a:moveTo>
                    <a:pt x="18239" y="8121"/>
                  </a:moveTo>
                  <a:lnTo>
                    <a:pt x="18241" y="8121"/>
                  </a:lnTo>
                  <a:lnTo>
                    <a:pt x="18241" y="8119"/>
                  </a:lnTo>
                  <a:lnTo>
                    <a:pt x="18560" y="7934"/>
                  </a:lnTo>
                  <a:lnTo>
                    <a:pt x="18593" y="7953"/>
                  </a:lnTo>
                  <a:lnTo>
                    <a:pt x="18877" y="8119"/>
                  </a:lnTo>
                  <a:lnTo>
                    <a:pt x="18877" y="8487"/>
                  </a:lnTo>
                  <a:lnTo>
                    <a:pt x="18584" y="8658"/>
                  </a:lnTo>
                  <a:lnTo>
                    <a:pt x="18560" y="8672"/>
                  </a:lnTo>
                  <a:lnTo>
                    <a:pt x="18239" y="8487"/>
                  </a:lnTo>
                  <a:lnTo>
                    <a:pt x="18239" y="8121"/>
                  </a:lnTo>
                  <a:close/>
                  <a:moveTo>
                    <a:pt x="18588" y="7939"/>
                  </a:moveTo>
                  <a:lnTo>
                    <a:pt x="18560" y="7920"/>
                  </a:lnTo>
                  <a:lnTo>
                    <a:pt x="18560" y="7920"/>
                  </a:lnTo>
                  <a:lnTo>
                    <a:pt x="18560" y="7920"/>
                  </a:lnTo>
                  <a:lnTo>
                    <a:pt x="18241" y="8102"/>
                  </a:lnTo>
                  <a:lnTo>
                    <a:pt x="18241" y="7743"/>
                  </a:lnTo>
                  <a:lnTo>
                    <a:pt x="18489" y="7599"/>
                  </a:lnTo>
                  <a:lnTo>
                    <a:pt x="18560" y="7559"/>
                  </a:lnTo>
                  <a:lnTo>
                    <a:pt x="18591" y="7578"/>
                  </a:lnTo>
                  <a:lnTo>
                    <a:pt x="18877" y="7743"/>
                  </a:lnTo>
                  <a:lnTo>
                    <a:pt x="18877" y="8105"/>
                  </a:lnTo>
                  <a:lnTo>
                    <a:pt x="18588" y="7939"/>
                  </a:lnTo>
                  <a:close/>
                  <a:moveTo>
                    <a:pt x="18860" y="7719"/>
                  </a:moveTo>
                  <a:lnTo>
                    <a:pt x="18572" y="7552"/>
                  </a:lnTo>
                  <a:lnTo>
                    <a:pt x="18889" y="7365"/>
                  </a:lnTo>
                  <a:lnTo>
                    <a:pt x="18889" y="7365"/>
                  </a:lnTo>
                  <a:lnTo>
                    <a:pt x="18889" y="6996"/>
                  </a:lnTo>
                  <a:lnTo>
                    <a:pt x="19037" y="7081"/>
                  </a:lnTo>
                  <a:lnTo>
                    <a:pt x="19205" y="7180"/>
                  </a:lnTo>
                  <a:lnTo>
                    <a:pt x="19205" y="7547"/>
                  </a:lnTo>
                  <a:lnTo>
                    <a:pt x="18884" y="7731"/>
                  </a:lnTo>
                  <a:lnTo>
                    <a:pt x="18860" y="7719"/>
                  </a:lnTo>
                  <a:close/>
                  <a:moveTo>
                    <a:pt x="18893" y="7743"/>
                  </a:moveTo>
                  <a:lnTo>
                    <a:pt x="19205" y="7563"/>
                  </a:lnTo>
                  <a:lnTo>
                    <a:pt x="19205" y="7930"/>
                  </a:lnTo>
                  <a:lnTo>
                    <a:pt x="19205" y="7930"/>
                  </a:lnTo>
                  <a:lnTo>
                    <a:pt x="19285" y="7977"/>
                  </a:lnTo>
                  <a:lnTo>
                    <a:pt x="19522" y="8116"/>
                  </a:lnTo>
                  <a:lnTo>
                    <a:pt x="19210" y="8296"/>
                  </a:lnTo>
                  <a:lnTo>
                    <a:pt x="19082" y="8223"/>
                  </a:lnTo>
                  <a:lnTo>
                    <a:pt x="18893" y="8112"/>
                  </a:lnTo>
                  <a:lnTo>
                    <a:pt x="18893" y="7743"/>
                  </a:lnTo>
                  <a:close/>
                  <a:moveTo>
                    <a:pt x="19217" y="8686"/>
                  </a:moveTo>
                  <a:lnTo>
                    <a:pt x="19382" y="8589"/>
                  </a:lnTo>
                  <a:lnTo>
                    <a:pt x="19536" y="8502"/>
                  </a:lnTo>
                  <a:lnTo>
                    <a:pt x="19801" y="8653"/>
                  </a:lnTo>
                  <a:lnTo>
                    <a:pt x="19855" y="8686"/>
                  </a:lnTo>
                  <a:lnTo>
                    <a:pt x="19855" y="9052"/>
                  </a:lnTo>
                  <a:lnTo>
                    <a:pt x="19536" y="9237"/>
                  </a:lnTo>
                  <a:lnTo>
                    <a:pt x="19321" y="9114"/>
                  </a:lnTo>
                  <a:lnTo>
                    <a:pt x="19217" y="9052"/>
                  </a:lnTo>
                  <a:lnTo>
                    <a:pt x="19217" y="8686"/>
                  </a:lnTo>
                  <a:close/>
                  <a:moveTo>
                    <a:pt x="19536" y="8485"/>
                  </a:moveTo>
                  <a:lnTo>
                    <a:pt x="19536" y="8485"/>
                  </a:lnTo>
                  <a:lnTo>
                    <a:pt x="19534" y="8485"/>
                  </a:lnTo>
                  <a:lnTo>
                    <a:pt x="19217" y="8669"/>
                  </a:lnTo>
                  <a:lnTo>
                    <a:pt x="19217" y="8308"/>
                  </a:lnTo>
                  <a:lnTo>
                    <a:pt x="19267" y="8279"/>
                  </a:lnTo>
                  <a:lnTo>
                    <a:pt x="19536" y="8123"/>
                  </a:lnTo>
                  <a:lnTo>
                    <a:pt x="19536" y="8123"/>
                  </a:lnTo>
                  <a:lnTo>
                    <a:pt x="19536" y="8123"/>
                  </a:lnTo>
                  <a:lnTo>
                    <a:pt x="19538" y="8121"/>
                  </a:lnTo>
                  <a:lnTo>
                    <a:pt x="19552" y="8131"/>
                  </a:lnTo>
                  <a:lnTo>
                    <a:pt x="19855" y="8308"/>
                  </a:lnTo>
                  <a:lnTo>
                    <a:pt x="19855" y="8667"/>
                  </a:lnTo>
                  <a:lnTo>
                    <a:pt x="19536" y="8485"/>
                  </a:lnTo>
                  <a:close/>
                  <a:moveTo>
                    <a:pt x="19675" y="8190"/>
                  </a:moveTo>
                  <a:lnTo>
                    <a:pt x="19548" y="8116"/>
                  </a:lnTo>
                  <a:lnTo>
                    <a:pt x="19869" y="7930"/>
                  </a:lnTo>
                  <a:lnTo>
                    <a:pt x="19869" y="7930"/>
                  </a:lnTo>
                  <a:lnTo>
                    <a:pt x="19869" y="7563"/>
                  </a:lnTo>
                  <a:lnTo>
                    <a:pt x="20136" y="7717"/>
                  </a:lnTo>
                  <a:lnTo>
                    <a:pt x="20181" y="7743"/>
                  </a:lnTo>
                  <a:lnTo>
                    <a:pt x="20181" y="8112"/>
                  </a:lnTo>
                  <a:lnTo>
                    <a:pt x="20037" y="8197"/>
                  </a:lnTo>
                  <a:lnTo>
                    <a:pt x="19864" y="8296"/>
                  </a:lnTo>
                  <a:lnTo>
                    <a:pt x="19675" y="8190"/>
                  </a:lnTo>
                  <a:close/>
                  <a:moveTo>
                    <a:pt x="19907" y="7568"/>
                  </a:moveTo>
                  <a:lnTo>
                    <a:pt x="19869" y="7549"/>
                  </a:lnTo>
                  <a:lnTo>
                    <a:pt x="19869" y="7180"/>
                  </a:lnTo>
                  <a:lnTo>
                    <a:pt x="20009" y="7098"/>
                  </a:lnTo>
                  <a:lnTo>
                    <a:pt x="20186" y="6996"/>
                  </a:lnTo>
                  <a:lnTo>
                    <a:pt x="20186" y="7365"/>
                  </a:lnTo>
                  <a:lnTo>
                    <a:pt x="20186" y="7365"/>
                  </a:lnTo>
                  <a:lnTo>
                    <a:pt x="20339" y="7455"/>
                  </a:lnTo>
                  <a:lnTo>
                    <a:pt x="20502" y="7549"/>
                  </a:lnTo>
                  <a:lnTo>
                    <a:pt x="20200" y="7726"/>
                  </a:lnTo>
                  <a:lnTo>
                    <a:pt x="20190" y="7731"/>
                  </a:lnTo>
                  <a:lnTo>
                    <a:pt x="19907" y="7568"/>
                  </a:lnTo>
                  <a:close/>
                  <a:moveTo>
                    <a:pt x="20198" y="8119"/>
                  </a:moveTo>
                  <a:lnTo>
                    <a:pt x="20306" y="8055"/>
                  </a:lnTo>
                  <a:lnTo>
                    <a:pt x="20514" y="7934"/>
                  </a:lnTo>
                  <a:lnTo>
                    <a:pt x="20836" y="8119"/>
                  </a:lnTo>
                  <a:lnTo>
                    <a:pt x="20836" y="8487"/>
                  </a:lnTo>
                  <a:lnTo>
                    <a:pt x="20517" y="8672"/>
                  </a:lnTo>
                  <a:lnTo>
                    <a:pt x="20417" y="8615"/>
                  </a:lnTo>
                  <a:lnTo>
                    <a:pt x="20198" y="8487"/>
                  </a:lnTo>
                  <a:lnTo>
                    <a:pt x="20198" y="8119"/>
                  </a:lnTo>
                  <a:close/>
                  <a:moveTo>
                    <a:pt x="20514" y="7920"/>
                  </a:moveTo>
                  <a:lnTo>
                    <a:pt x="20514" y="7923"/>
                  </a:lnTo>
                  <a:lnTo>
                    <a:pt x="20514" y="7920"/>
                  </a:lnTo>
                  <a:lnTo>
                    <a:pt x="20198" y="8105"/>
                  </a:lnTo>
                  <a:lnTo>
                    <a:pt x="20198" y="7743"/>
                  </a:lnTo>
                  <a:lnTo>
                    <a:pt x="20514" y="7559"/>
                  </a:lnTo>
                  <a:lnTo>
                    <a:pt x="20689" y="7658"/>
                  </a:lnTo>
                  <a:lnTo>
                    <a:pt x="20836" y="7743"/>
                  </a:lnTo>
                  <a:lnTo>
                    <a:pt x="20836" y="8105"/>
                  </a:lnTo>
                  <a:lnTo>
                    <a:pt x="20514" y="7920"/>
                  </a:lnTo>
                  <a:close/>
                  <a:moveTo>
                    <a:pt x="20528" y="7549"/>
                  </a:moveTo>
                  <a:lnTo>
                    <a:pt x="20847" y="7365"/>
                  </a:lnTo>
                  <a:lnTo>
                    <a:pt x="20847" y="7365"/>
                  </a:lnTo>
                  <a:lnTo>
                    <a:pt x="20847" y="6996"/>
                  </a:lnTo>
                  <a:lnTo>
                    <a:pt x="21131" y="7159"/>
                  </a:lnTo>
                  <a:lnTo>
                    <a:pt x="21162" y="7178"/>
                  </a:lnTo>
                  <a:lnTo>
                    <a:pt x="21162" y="7547"/>
                  </a:lnTo>
                  <a:lnTo>
                    <a:pt x="20843" y="7731"/>
                  </a:lnTo>
                  <a:lnTo>
                    <a:pt x="20528" y="7549"/>
                  </a:lnTo>
                  <a:close/>
                  <a:moveTo>
                    <a:pt x="20847" y="7745"/>
                  </a:moveTo>
                  <a:lnTo>
                    <a:pt x="21041" y="7632"/>
                  </a:lnTo>
                  <a:lnTo>
                    <a:pt x="21162" y="7563"/>
                  </a:lnTo>
                  <a:lnTo>
                    <a:pt x="21162" y="7930"/>
                  </a:lnTo>
                  <a:lnTo>
                    <a:pt x="21162" y="7930"/>
                  </a:lnTo>
                  <a:lnTo>
                    <a:pt x="21306" y="8015"/>
                  </a:lnTo>
                  <a:lnTo>
                    <a:pt x="21481" y="8116"/>
                  </a:lnTo>
                  <a:lnTo>
                    <a:pt x="21166" y="8296"/>
                  </a:lnTo>
                  <a:lnTo>
                    <a:pt x="21129" y="8275"/>
                  </a:lnTo>
                  <a:lnTo>
                    <a:pt x="20847" y="8112"/>
                  </a:lnTo>
                  <a:lnTo>
                    <a:pt x="20847" y="7745"/>
                  </a:lnTo>
                  <a:close/>
                  <a:moveTo>
                    <a:pt x="21507" y="8116"/>
                  </a:moveTo>
                  <a:lnTo>
                    <a:pt x="21828" y="7930"/>
                  </a:lnTo>
                  <a:lnTo>
                    <a:pt x="21828" y="7930"/>
                  </a:lnTo>
                  <a:lnTo>
                    <a:pt x="21828" y="7563"/>
                  </a:lnTo>
                  <a:lnTo>
                    <a:pt x="21896" y="7601"/>
                  </a:lnTo>
                  <a:lnTo>
                    <a:pt x="22140" y="7745"/>
                  </a:lnTo>
                  <a:lnTo>
                    <a:pt x="22140" y="8112"/>
                  </a:lnTo>
                  <a:lnTo>
                    <a:pt x="22140" y="8112"/>
                  </a:lnTo>
                  <a:lnTo>
                    <a:pt x="22010" y="8190"/>
                  </a:lnTo>
                  <a:lnTo>
                    <a:pt x="21823" y="8296"/>
                  </a:lnTo>
                  <a:lnTo>
                    <a:pt x="21507" y="8116"/>
                  </a:lnTo>
                  <a:close/>
                  <a:moveTo>
                    <a:pt x="21826" y="7164"/>
                  </a:moveTo>
                  <a:lnTo>
                    <a:pt x="21509" y="6984"/>
                  </a:lnTo>
                  <a:lnTo>
                    <a:pt x="21717" y="6864"/>
                  </a:lnTo>
                  <a:lnTo>
                    <a:pt x="21828" y="6802"/>
                  </a:lnTo>
                  <a:lnTo>
                    <a:pt x="21828" y="6802"/>
                  </a:lnTo>
                  <a:lnTo>
                    <a:pt x="21828" y="6434"/>
                  </a:lnTo>
                  <a:lnTo>
                    <a:pt x="22140" y="6613"/>
                  </a:lnTo>
                  <a:lnTo>
                    <a:pt x="22140" y="6982"/>
                  </a:lnTo>
                  <a:lnTo>
                    <a:pt x="22140" y="6982"/>
                  </a:lnTo>
                  <a:lnTo>
                    <a:pt x="22033" y="7046"/>
                  </a:lnTo>
                  <a:lnTo>
                    <a:pt x="21826" y="7164"/>
                  </a:lnTo>
                  <a:close/>
                  <a:moveTo>
                    <a:pt x="21823" y="6037"/>
                  </a:moveTo>
                  <a:lnTo>
                    <a:pt x="21509" y="5855"/>
                  </a:lnTo>
                  <a:lnTo>
                    <a:pt x="21828" y="5670"/>
                  </a:lnTo>
                  <a:lnTo>
                    <a:pt x="21828" y="5668"/>
                  </a:lnTo>
                  <a:lnTo>
                    <a:pt x="21828" y="5302"/>
                  </a:lnTo>
                  <a:lnTo>
                    <a:pt x="22140" y="5481"/>
                  </a:lnTo>
                  <a:lnTo>
                    <a:pt x="22140" y="5852"/>
                  </a:lnTo>
                  <a:lnTo>
                    <a:pt x="22140" y="5852"/>
                  </a:lnTo>
                  <a:lnTo>
                    <a:pt x="21892" y="5999"/>
                  </a:lnTo>
                  <a:lnTo>
                    <a:pt x="21823" y="6037"/>
                  </a:lnTo>
                  <a:close/>
                  <a:moveTo>
                    <a:pt x="21162" y="5285"/>
                  </a:moveTo>
                  <a:lnTo>
                    <a:pt x="20845" y="5469"/>
                  </a:lnTo>
                  <a:lnTo>
                    <a:pt x="20833" y="5462"/>
                  </a:lnTo>
                  <a:lnTo>
                    <a:pt x="20531" y="5287"/>
                  </a:lnTo>
                  <a:lnTo>
                    <a:pt x="20847" y="5105"/>
                  </a:lnTo>
                  <a:lnTo>
                    <a:pt x="20847" y="5103"/>
                  </a:lnTo>
                  <a:lnTo>
                    <a:pt x="20847" y="4737"/>
                  </a:lnTo>
                  <a:lnTo>
                    <a:pt x="21162" y="4919"/>
                  </a:lnTo>
                  <a:lnTo>
                    <a:pt x="21162" y="5285"/>
                  </a:lnTo>
                  <a:close/>
                  <a:moveTo>
                    <a:pt x="20836" y="4715"/>
                  </a:moveTo>
                  <a:lnTo>
                    <a:pt x="20514" y="4531"/>
                  </a:lnTo>
                  <a:lnTo>
                    <a:pt x="20514" y="4531"/>
                  </a:lnTo>
                  <a:lnTo>
                    <a:pt x="20514" y="4531"/>
                  </a:lnTo>
                  <a:lnTo>
                    <a:pt x="20198" y="4713"/>
                  </a:lnTo>
                  <a:lnTo>
                    <a:pt x="20198" y="4351"/>
                  </a:lnTo>
                  <a:lnTo>
                    <a:pt x="20517" y="4165"/>
                  </a:lnTo>
                  <a:lnTo>
                    <a:pt x="20732" y="4290"/>
                  </a:lnTo>
                  <a:lnTo>
                    <a:pt x="20836" y="4349"/>
                  </a:lnTo>
                  <a:lnTo>
                    <a:pt x="20836" y="4715"/>
                  </a:lnTo>
                  <a:close/>
                  <a:moveTo>
                    <a:pt x="20514" y="4543"/>
                  </a:moveTo>
                  <a:lnTo>
                    <a:pt x="20836" y="4730"/>
                  </a:lnTo>
                  <a:lnTo>
                    <a:pt x="20836" y="5096"/>
                  </a:lnTo>
                  <a:lnTo>
                    <a:pt x="20514" y="5280"/>
                  </a:lnTo>
                  <a:lnTo>
                    <a:pt x="20198" y="5096"/>
                  </a:lnTo>
                  <a:lnTo>
                    <a:pt x="20198" y="4727"/>
                  </a:lnTo>
                  <a:lnTo>
                    <a:pt x="20514" y="4543"/>
                  </a:lnTo>
                  <a:close/>
                  <a:moveTo>
                    <a:pt x="20181" y="5484"/>
                  </a:moveTo>
                  <a:lnTo>
                    <a:pt x="20181" y="5852"/>
                  </a:lnTo>
                  <a:lnTo>
                    <a:pt x="20153" y="5869"/>
                  </a:lnTo>
                  <a:lnTo>
                    <a:pt x="19864" y="6037"/>
                  </a:lnTo>
                  <a:lnTo>
                    <a:pt x="19550" y="5855"/>
                  </a:lnTo>
                  <a:lnTo>
                    <a:pt x="19869" y="5670"/>
                  </a:lnTo>
                  <a:lnTo>
                    <a:pt x="19869" y="5668"/>
                  </a:lnTo>
                  <a:lnTo>
                    <a:pt x="19869" y="5302"/>
                  </a:lnTo>
                  <a:lnTo>
                    <a:pt x="20181" y="5484"/>
                  </a:lnTo>
                  <a:close/>
                  <a:moveTo>
                    <a:pt x="19855" y="5280"/>
                  </a:moveTo>
                  <a:lnTo>
                    <a:pt x="19536" y="5096"/>
                  </a:lnTo>
                  <a:lnTo>
                    <a:pt x="19536" y="5098"/>
                  </a:lnTo>
                  <a:lnTo>
                    <a:pt x="19534" y="5096"/>
                  </a:lnTo>
                  <a:lnTo>
                    <a:pt x="19217" y="5280"/>
                  </a:lnTo>
                  <a:lnTo>
                    <a:pt x="19217" y="4914"/>
                  </a:lnTo>
                  <a:lnTo>
                    <a:pt x="19354" y="4836"/>
                  </a:lnTo>
                  <a:lnTo>
                    <a:pt x="19536" y="4730"/>
                  </a:lnTo>
                  <a:lnTo>
                    <a:pt x="19855" y="4914"/>
                  </a:lnTo>
                  <a:lnTo>
                    <a:pt x="19855" y="5280"/>
                  </a:lnTo>
                  <a:close/>
                  <a:moveTo>
                    <a:pt x="19271" y="5264"/>
                  </a:moveTo>
                  <a:lnTo>
                    <a:pt x="19536" y="5110"/>
                  </a:lnTo>
                  <a:lnTo>
                    <a:pt x="19855" y="5294"/>
                  </a:lnTo>
                  <a:lnTo>
                    <a:pt x="19855" y="5661"/>
                  </a:lnTo>
                  <a:lnTo>
                    <a:pt x="19536" y="5845"/>
                  </a:lnTo>
                  <a:lnTo>
                    <a:pt x="19217" y="5661"/>
                  </a:lnTo>
                  <a:lnTo>
                    <a:pt x="19217" y="5294"/>
                  </a:lnTo>
                  <a:lnTo>
                    <a:pt x="19271" y="5264"/>
                  </a:lnTo>
                  <a:close/>
                  <a:moveTo>
                    <a:pt x="19205" y="5285"/>
                  </a:moveTo>
                  <a:lnTo>
                    <a:pt x="18886" y="5469"/>
                  </a:lnTo>
                  <a:lnTo>
                    <a:pt x="18742" y="5387"/>
                  </a:lnTo>
                  <a:lnTo>
                    <a:pt x="18572" y="5287"/>
                  </a:lnTo>
                  <a:lnTo>
                    <a:pt x="18889" y="5105"/>
                  </a:lnTo>
                  <a:lnTo>
                    <a:pt x="18889" y="5103"/>
                  </a:lnTo>
                  <a:lnTo>
                    <a:pt x="18889" y="4734"/>
                  </a:lnTo>
                  <a:lnTo>
                    <a:pt x="19205" y="4919"/>
                  </a:lnTo>
                  <a:lnTo>
                    <a:pt x="19205" y="5285"/>
                  </a:lnTo>
                  <a:close/>
                  <a:moveTo>
                    <a:pt x="18877" y="4713"/>
                  </a:moveTo>
                  <a:lnTo>
                    <a:pt x="18588" y="4548"/>
                  </a:lnTo>
                  <a:lnTo>
                    <a:pt x="18560" y="4531"/>
                  </a:lnTo>
                  <a:lnTo>
                    <a:pt x="18560" y="4531"/>
                  </a:lnTo>
                  <a:lnTo>
                    <a:pt x="18560" y="4531"/>
                  </a:lnTo>
                  <a:lnTo>
                    <a:pt x="18241" y="4711"/>
                  </a:lnTo>
                  <a:lnTo>
                    <a:pt x="18241" y="4351"/>
                  </a:lnTo>
                  <a:lnTo>
                    <a:pt x="18558" y="4165"/>
                  </a:lnTo>
                  <a:lnTo>
                    <a:pt x="18877" y="4349"/>
                  </a:lnTo>
                  <a:lnTo>
                    <a:pt x="18877" y="4713"/>
                  </a:lnTo>
                  <a:close/>
                  <a:moveTo>
                    <a:pt x="18560" y="4543"/>
                  </a:moveTo>
                  <a:lnTo>
                    <a:pt x="18614" y="4574"/>
                  </a:lnTo>
                  <a:lnTo>
                    <a:pt x="18877" y="4727"/>
                  </a:lnTo>
                  <a:lnTo>
                    <a:pt x="18877" y="5096"/>
                  </a:lnTo>
                  <a:lnTo>
                    <a:pt x="18560" y="5280"/>
                  </a:lnTo>
                  <a:lnTo>
                    <a:pt x="18239" y="5096"/>
                  </a:lnTo>
                  <a:lnTo>
                    <a:pt x="18239" y="4730"/>
                  </a:lnTo>
                  <a:lnTo>
                    <a:pt x="18241" y="4730"/>
                  </a:lnTo>
                  <a:lnTo>
                    <a:pt x="18241" y="4727"/>
                  </a:lnTo>
                  <a:lnTo>
                    <a:pt x="18560" y="4543"/>
                  </a:lnTo>
                  <a:close/>
                  <a:moveTo>
                    <a:pt x="18227" y="5481"/>
                  </a:moveTo>
                  <a:lnTo>
                    <a:pt x="18227" y="5852"/>
                  </a:lnTo>
                  <a:lnTo>
                    <a:pt x="18227" y="5852"/>
                  </a:lnTo>
                  <a:lnTo>
                    <a:pt x="17976" y="5999"/>
                  </a:lnTo>
                  <a:lnTo>
                    <a:pt x="17908" y="6037"/>
                  </a:lnTo>
                  <a:lnTo>
                    <a:pt x="17594" y="5855"/>
                  </a:lnTo>
                  <a:lnTo>
                    <a:pt x="17913" y="5670"/>
                  </a:lnTo>
                  <a:lnTo>
                    <a:pt x="17913" y="5668"/>
                  </a:lnTo>
                  <a:lnTo>
                    <a:pt x="17913" y="5302"/>
                  </a:lnTo>
                  <a:lnTo>
                    <a:pt x="18227" y="5481"/>
                  </a:lnTo>
                  <a:close/>
                  <a:moveTo>
                    <a:pt x="17246" y="5285"/>
                  </a:moveTo>
                  <a:lnTo>
                    <a:pt x="16930" y="5469"/>
                  </a:lnTo>
                  <a:lnTo>
                    <a:pt x="16918" y="5462"/>
                  </a:lnTo>
                  <a:lnTo>
                    <a:pt x="16615" y="5287"/>
                  </a:lnTo>
                  <a:lnTo>
                    <a:pt x="16934" y="5105"/>
                  </a:lnTo>
                  <a:lnTo>
                    <a:pt x="16934" y="5103"/>
                  </a:lnTo>
                  <a:lnTo>
                    <a:pt x="16934" y="4737"/>
                  </a:lnTo>
                  <a:lnTo>
                    <a:pt x="17246" y="4919"/>
                  </a:lnTo>
                  <a:lnTo>
                    <a:pt x="17246" y="5285"/>
                  </a:lnTo>
                  <a:close/>
                  <a:moveTo>
                    <a:pt x="16923" y="4715"/>
                  </a:moveTo>
                  <a:lnTo>
                    <a:pt x="16601" y="4531"/>
                  </a:lnTo>
                  <a:lnTo>
                    <a:pt x="16601" y="4531"/>
                  </a:lnTo>
                  <a:lnTo>
                    <a:pt x="16599" y="4531"/>
                  </a:lnTo>
                  <a:lnTo>
                    <a:pt x="16282" y="4713"/>
                  </a:lnTo>
                  <a:lnTo>
                    <a:pt x="16282" y="4351"/>
                  </a:lnTo>
                  <a:lnTo>
                    <a:pt x="16601" y="4165"/>
                  </a:lnTo>
                  <a:lnTo>
                    <a:pt x="16816" y="4290"/>
                  </a:lnTo>
                  <a:lnTo>
                    <a:pt x="16923" y="4349"/>
                  </a:lnTo>
                  <a:lnTo>
                    <a:pt x="16923" y="4715"/>
                  </a:lnTo>
                  <a:close/>
                  <a:moveTo>
                    <a:pt x="16601" y="4543"/>
                  </a:moveTo>
                  <a:lnTo>
                    <a:pt x="16923" y="4730"/>
                  </a:lnTo>
                  <a:lnTo>
                    <a:pt x="16923" y="5096"/>
                  </a:lnTo>
                  <a:lnTo>
                    <a:pt x="16601" y="5280"/>
                  </a:lnTo>
                  <a:lnTo>
                    <a:pt x="16282" y="5096"/>
                  </a:lnTo>
                  <a:lnTo>
                    <a:pt x="16282" y="4727"/>
                  </a:lnTo>
                  <a:lnTo>
                    <a:pt x="16601" y="4543"/>
                  </a:lnTo>
                  <a:close/>
                  <a:moveTo>
                    <a:pt x="16271" y="5484"/>
                  </a:moveTo>
                  <a:lnTo>
                    <a:pt x="16271" y="5852"/>
                  </a:lnTo>
                  <a:lnTo>
                    <a:pt x="15949" y="6037"/>
                  </a:lnTo>
                  <a:lnTo>
                    <a:pt x="15734" y="5911"/>
                  </a:lnTo>
                  <a:lnTo>
                    <a:pt x="15635" y="5855"/>
                  </a:lnTo>
                  <a:lnTo>
                    <a:pt x="15954" y="5670"/>
                  </a:lnTo>
                  <a:lnTo>
                    <a:pt x="15954" y="5668"/>
                  </a:lnTo>
                  <a:lnTo>
                    <a:pt x="15954" y="5299"/>
                  </a:lnTo>
                  <a:lnTo>
                    <a:pt x="16271" y="5484"/>
                  </a:lnTo>
                  <a:close/>
                  <a:moveTo>
                    <a:pt x="15940" y="5280"/>
                  </a:moveTo>
                  <a:lnTo>
                    <a:pt x="15777" y="5186"/>
                  </a:lnTo>
                  <a:lnTo>
                    <a:pt x="15623" y="5096"/>
                  </a:lnTo>
                  <a:lnTo>
                    <a:pt x="15623" y="5098"/>
                  </a:lnTo>
                  <a:lnTo>
                    <a:pt x="15623" y="5096"/>
                  </a:lnTo>
                  <a:lnTo>
                    <a:pt x="15304" y="5280"/>
                  </a:lnTo>
                  <a:lnTo>
                    <a:pt x="15304" y="4914"/>
                  </a:lnTo>
                  <a:lnTo>
                    <a:pt x="15623" y="4730"/>
                  </a:lnTo>
                  <a:lnTo>
                    <a:pt x="15623" y="4730"/>
                  </a:lnTo>
                  <a:lnTo>
                    <a:pt x="15623" y="4730"/>
                  </a:lnTo>
                  <a:lnTo>
                    <a:pt x="15940" y="4914"/>
                  </a:lnTo>
                  <a:lnTo>
                    <a:pt x="15940" y="5280"/>
                  </a:lnTo>
                  <a:close/>
                  <a:moveTo>
                    <a:pt x="15623" y="5110"/>
                  </a:moveTo>
                  <a:lnTo>
                    <a:pt x="15744" y="5179"/>
                  </a:lnTo>
                  <a:lnTo>
                    <a:pt x="15940" y="5294"/>
                  </a:lnTo>
                  <a:lnTo>
                    <a:pt x="15940" y="5661"/>
                  </a:lnTo>
                  <a:lnTo>
                    <a:pt x="15623" y="5845"/>
                  </a:lnTo>
                  <a:lnTo>
                    <a:pt x="15304" y="5661"/>
                  </a:lnTo>
                  <a:lnTo>
                    <a:pt x="15304" y="5294"/>
                  </a:lnTo>
                  <a:lnTo>
                    <a:pt x="15623" y="5110"/>
                  </a:lnTo>
                  <a:close/>
                  <a:moveTo>
                    <a:pt x="15292" y="5285"/>
                  </a:moveTo>
                  <a:lnTo>
                    <a:pt x="14971" y="5469"/>
                  </a:lnTo>
                  <a:lnTo>
                    <a:pt x="14827" y="5387"/>
                  </a:lnTo>
                  <a:lnTo>
                    <a:pt x="14657" y="5287"/>
                  </a:lnTo>
                  <a:lnTo>
                    <a:pt x="14976" y="5105"/>
                  </a:lnTo>
                  <a:lnTo>
                    <a:pt x="14976" y="5103"/>
                  </a:lnTo>
                  <a:lnTo>
                    <a:pt x="14976" y="4734"/>
                  </a:lnTo>
                  <a:lnTo>
                    <a:pt x="15292" y="4919"/>
                  </a:lnTo>
                  <a:lnTo>
                    <a:pt x="15292" y="5285"/>
                  </a:lnTo>
                  <a:close/>
                  <a:moveTo>
                    <a:pt x="14962" y="4713"/>
                  </a:moveTo>
                  <a:lnTo>
                    <a:pt x="14673" y="4548"/>
                  </a:lnTo>
                  <a:lnTo>
                    <a:pt x="14645" y="4531"/>
                  </a:lnTo>
                  <a:lnTo>
                    <a:pt x="14645" y="4531"/>
                  </a:lnTo>
                  <a:lnTo>
                    <a:pt x="14645" y="4531"/>
                  </a:lnTo>
                  <a:lnTo>
                    <a:pt x="14326" y="4713"/>
                  </a:lnTo>
                  <a:lnTo>
                    <a:pt x="14326" y="4349"/>
                  </a:lnTo>
                  <a:lnTo>
                    <a:pt x="14442" y="4283"/>
                  </a:lnTo>
                  <a:lnTo>
                    <a:pt x="14645" y="4165"/>
                  </a:lnTo>
                  <a:lnTo>
                    <a:pt x="14962" y="4349"/>
                  </a:lnTo>
                  <a:lnTo>
                    <a:pt x="14962" y="4713"/>
                  </a:lnTo>
                  <a:close/>
                  <a:moveTo>
                    <a:pt x="14645" y="4543"/>
                  </a:moveTo>
                  <a:lnTo>
                    <a:pt x="14699" y="4574"/>
                  </a:lnTo>
                  <a:lnTo>
                    <a:pt x="14962" y="4727"/>
                  </a:lnTo>
                  <a:lnTo>
                    <a:pt x="14962" y="5096"/>
                  </a:lnTo>
                  <a:lnTo>
                    <a:pt x="14725" y="5233"/>
                  </a:lnTo>
                  <a:lnTo>
                    <a:pt x="14645" y="5280"/>
                  </a:lnTo>
                  <a:lnTo>
                    <a:pt x="14326" y="5096"/>
                  </a:lnTo>
                  <a:lnTo>
                    <a:pt x="14326" y="4730"/>
                  </a:lnTo>
                  <a:lnTo>
                    <a:pt x="14645" y="4543"/>
                  </a:lnTo>
                  <a:close/>
                  <a:moveTo>
                    <a:pt x="14309" y="5484"/>
                  </a:moveTo>
                  <a:lnTo>
                    <a:pt x="14309" y="5852"/>
                  </a:lnTo>
                  <a:lnTo>
                    <a:pt x="13993" y="6037"/>
                  </a:lnTo>
                  <a:lnTo>
                    <a:pt x="13678" y="5855"/>
                  </a:lnTo>
                  <a:lnTo>
                    <a:pt x="13997" y="5670"/>
                  </a:lnTo>
                  <a:lnTo>
                    <a:pt x="13997" y="5302"/>
                  </a:lnTo>
                  <a:lnTo>
                    <a:pt x="14309" y="5484"/>
                  </a:lnTo>
                  <a:close/>
                  <a:moveTo>
                    <a:pt x="13986" y="5280"/>
                  </a:moveTo>
                  <a:lnTo>
                    <a:pt x="13920" y="5242"/>
                  </a:lnTo>
                  <a:lnTo>
                    <a:pt x="13667" y="5096"/>
                  </a:lnTo>
                  <a:lnTo>
                    <a:pt x="13664" y="5096"/>
                  </a:lnTo>
                  <a:lnTo>
                    <a:pt x="13664" y="5096"/>
                  </a:lnTo>
                  <a:lnTo>
                    <a:pt x="13345" y="5280"/>
                  </a:lnTo>
                  <a:lnTo>
                    <a:pt x="13345" y="4916"/>
                  </a:lnTo>
                  <a:lnTo>
                    <a:pt x="13664" y="4730"/>
                  </a:lnTo>
                  <a:lnTo>
                    <a:pt x="13986" y="4914"/>
                  </a:lnTo>
                  <a:lnTo>
                    <a:pt x="13986" y="5280"/>
                  </a:lnTo>
                  <a:close/>
                  <a:moveTo>
                    <a:pt x="13664" y="5108"/>
                  </a:moveTo>
                  <a:lnTo>
                    <a:pt x="13986" y="5294"/>
                  </a:lnTo>
                  <a:lnTo>
                    <a:pt x="13986" y="5661"/>
                  </a:lnTo>
                  <a:lnTo>
                    <a:pt x="13664" y="5845"/>
                  </a:lnTo>
                  <a:lnTo>
                    <a:pt x="13345" y="5661"/>
                  </a:lnTo>
                  <a:lnTo>
                    <a:pt x="13345" y="5294"/>
                  </a:lnTo>
                  <a:lnTo>
                    <a:pt x="13664" y="5108"/>
                  </a:lnTo>
                  <a:close/>
                  <a:moveTo>
                    <a:pt x="13334" y="5285"/>
                  </a:moveTo>
                  <a:lnTo>
                    <a:pt x="13015" y="5469"/>
                  </a:lnTo>
                  <a:lnTo>
                    <a:pt x="13005" y="5462"/>
                  </a:lnTo>
                  <a:lnTo>
                    <a:pt x="12700" y="5287"/>
                  </a:lnTo>
                  <a:lnTo>
                    <a:pt x="13019" y="5105"/>
                  </a:lnTo>
                  <a:lnTo>
                    <a:pt x="13019" y="5103"/>
                  </a:lnTo>
                  <a:lnTo>
                    <a:pt x="13019" y="4737"/>
                  </a:lnTo>
                  <a:lnTo>
                    <a:pt x="13334" y="4919"/>
                  </a:lnTo>
                  <a:lnTo>
                    <a:pt x="13334" y="5285"/>
                  </a:lnTo>
                  <a:close/>
                  <a:moveTo>
                    <a:pt x="13007" y="4715"/>
                  </a:moveTo>
                  <a:lnTo>
                    <a:pt x="12686" y="4531"/>
                  </a:lnTo>
                  <a:lnTo>
                    <a:pt x="12686" y="4531"/>
                  </a:lnTo>
                  <a:lnTo>
                    <a:pt x="12686" y="4531"/>
                  </a:lnTo>
                  <a:lnTo>
                    <a:pt x="12634" y="4559"/>
                  </a:lnTo>
                  <a:lnTo>
                    <a:pt x="12367" y="4713"/>
                  </a:lnTo>
                  <a:lnTo>
                    <a:pt x="12367" y="4349"/>
                  </a:lnTo>
                  <a:lnTo>
                    <a:pt x="12417" y="4321"/>
                  </a:lnTo>
                  <a:lnTo>
                    <a:pt x="12686" y="4165"/>
                  </a:lnTo>
                  <a:lnTo>
                    <a:pt x="12903" y="4290"/>
                  </a:lnTo>
                  <a:lnTo>
                    <a:pt x="13007" y="4349"/>
                  </a:lnTo>
                  <a:lnTo>
                    <a:pt x="13007" y="4715"/>
                  </a:lnTo>
                  <a:close/>
                  <a:moveTo>
                    <a:pt x="12646" y="4564"/>
                  </a:moveTo>
                  <a:lnTo>
                    <a:pt x="12686" y="4543"/>
                  </a:lnTo>
                  <a:lnTo>
                    <a:pt x="13007" y="4730"/>
                  </a:lnTo>
                  <a:lnTo>
                    <a:pt x="13007" y="5096"/>
                  </a:lnTo>
                  <a:lnTo>
                    <a:pt x="12686" y="5280"/>
                  </a:lnTo>
                  <a:lnTo>
                    <a:pt x="12367" y="5096"/>
                  </a:lnTo>
                  <a:lnTo>
                    <a:pt x="12367" y="4727"/>
                  </a:lnTo>
                  <a:lnTo>
                    <a:pt x="12646" y="4564"/>
                  </a:lnTo>
                  <a:close/>
                  <a:moveTo>
                    <a:pt x="12353" y="5484"/>
                  </a:moveTo>
                  <a:lnTo>
                    <a:pt x="12353" y="5852"/>
                  </a:lnTo>
                  <a:lnTo>
                    <a:pt x="12034" y="6037"/>
                  </a:lnTo>
                  <a:lnTo>
                    <a:pt x="11720" y="5855"/>
                  </a:lnTo>
                  <a:lnTo>
                    <a:pt x="12039" y="5670"/>
                  </a:lnTo>
                  <a:lnTo>
                    <a:pt x="12039" y="5668"/>
                  </a:lnTo>
                  <a:lnTo>
                    <a:pt x="12039" y="5302"/>
                  </a:lnTo>
                  <a:lnTo>
                    <a:pt x="12353" y="5484"/>
                  </a:lnTo>
                  <a:close/>
                  <a:moveTo>
                    <a:pt x="11377" y="5285"/>
                  </a:moveTo>
                  <a:lnTo>
                    <a:pt x="11056" y="5469"/>
                  </a:lnTo>
                  <a:lnTo>
                    <a:pt x="10914" y="5387"/>
                  </a:lnTo>
                  <a:lnTo>
                    <a:pt x="10744" y="5287"/>
                  </a:lnTo>
                  <a:lnTo>
                    <a:pt x="11060" y="5105"/>
                  </a:lnTo>
                  <a:lnTo>
                    <a:pt x="11060" y="5103"/>
                  </a:lnTo>
                  <a:lnTo>
                    <a:pt x="11060" y="4734"/>
                  </a:lnTo>
                  <a:lnTo>
                    <a:pt x="11141" y="4782"/>
                  </a:lnTo>
                  <a:lnTo>
                    <a:pt x="11377" y="4919"/>
                  </a:lnTo>
                  <a:lnTo>
                    <a:pt x="11377" y="5285"/>
                  </a:lnTo>
                  <a:close/>
                  <a:moveTo>
                    <a:pt x="11046" y="4713"/>
                  </a:moveTo>
                  <a:lnTo>
                    <a:pt x="10760" y="4548"/>
                  </a:lnTo>
                  <a:lnTo>
                    <a:pt x="10730" y="4531"/>
                  </a:lnTo>
                  <a:lnTo>
                    <a:pt x="10730" y="4531"/>
                  </a:lnTo>
                  <a:lnTo>
                    <a:pt x="10730" y="4531"/>
                  </a:lnTo>
                  <a:lnTo>
                    <a:pt x="10411" y="4713"/>
                  </a:lnTo>
                  <a:lnTo>
                    <a:pt x="10411" y="4351"/>
                  </a:lnTo>
                  <a:lnTo>
                    <a:pt x="10730" y="4165"/>
                  </a:lnTo>
                  <a:lnTo>
                    <a:pt x="11046" y="4349"/>
                  </a:lnTo>
                  <a:lnTo>
                    <a:pt x="11046" y="4713"/>
                  </a:lnTo>
                  <a:close/>
                  <a:moveTo>
                    <a:pt x="10730" y="4543"/>
                  </a:moveTo>
                  <a:lnTo>
                    <a:pt x="10784" y="4574"/>
                  </a:lnTo>
                  <a:lnTo>
                    <a:pt x="11046" y="4727"/>
                  </a:lnTo>
                  <a:lnTo>
                    <a:pt x="11046" y="5096"/>
                  </a:lnTo>
                  <a:lnTo>
                    <a:pt x="10730" y="5280"/>
                  </a:lnTo>
                  <a:lnTo>
                    <a:pt x="10411" y="5096"/>
                  </a:lnTo>
                  <a:lnTo>
                    <a:pt x="10411" y="4730"/>
                  </a:lnTo>
                  <a:lnTo>
                    <a:pt x="10730" y="4543"/>
                  </a:lnTo>
                  <a:close/>
                  <a:moveTo>
                    <a:pt x="10397" y="5484"/>
                  </a:moveTo>
                  <a:lnTo>
                    <a:pt x="10397" y="5852"/>
                  </a:lnTo>
                  <a:lnTo>
                    <a:pt x="10078" y="6037"/>
                  </a:lnTo>
                  <a:lnTo>
                    <a:pt x="9766" y="5855"/>
                  </a:lnTo>
                  <a:lnTo>
                    <a:pt x="10085" y="5670"/>
                  </a:lnTo>
                  <a:lnTo>
                    <a:pt x="10085" y="5302"/>
                  </a:lnTo>
                  <a:lnTo>
                    <a:pt x="10397" y="5484"/>
                  </a:lnTo>
                  <a:close/>
                  <a:moveTo>
                    <a:pt x="10070" y="5280"/>
                  </a:moveTo>
                  <a:lnTo>
                    <a:pt x="10004" y="5242"/>
                  </a:lnTo>
                  <a:lnTo>
                    <a:pt x="9751" y="5096"/>
                  </a:lnTo>
                  <a:lnTo>
                    <a:pt x="9751" y="5096"/>
                  </a:lnTo>
                  <a:lnTo>
                    <a:pt x="9751" y="5096"/>
                  </a:lnTo>
                  <a:lnTo>
                    <a:pt x="9747" y="5098"/>
                  </a:lnTo>
                  <a:lnTo>
                    <a:pt x="9747" y="5096"/>
                  </a:lnTo>
                  <a:lnTo>
                    <a:pt x="9735" y="5103"/>
                  </a:lnTo>
                  <a:lnTo>
                    <a:pt x="9735" y="5105"/>
                  </a:lnTo>
                  <a:lnTo>
                    <a:pt x="9430" y="5280"/>
                  </a:lnTo>
                  <a:lnTo>
                    <a:pt x="9430" y="4916"/>
                  </a:lnTo>
                  <a:lnTo>
                    <a:pt x="9751" y="4730"/>
                  </a:lnTo>
                  <a:lnTo>
                    <a:pt x="10070" y="4914"/>
                  </a:lnTo>
                  <a:lnTo>
                    <a:pt x="10070" y="5280"/>
                  </a:lnTo>
                  <a:close/>
                  <a:moveTo>
                    <a:pt x="9737" y="5117"/>
                  </a:moveTo>
                  <a:lnTo>
                    <a:pt x="9747" y="5112"/>
                  </a:lnTo>
                  <a:lnTo>
                    <a:pt x="9747" y="5112"/>
                  </a:lnTo>
                  <a:lnTo>
                    <a:pt x="9751" y="5108"/>
                  </a:lnTo>
                  <a:lnTo>
                    <a:pt x="10070" y="5294"/>
                  </a:lnTo>
                  <a:lnTo>
                    <a:pt x="10070" y="5661"/>
                  </a:lnTo>
                  <a:lnTo>
                    <a:pt x="9749" y="5845"/>
                  </a:lnTo>
                  <a:lnTo>
                    <a:pt x="9430" y="5661"/>
                  </a:lnTo>
                  <a:lnTo>
                    <a:pt x="9430" y="5294"/>
                  </a:lnTo>
                  <a:lnTo>
                    <a:pt x="9737" y="5117"/>
                  </a:lnTo>
                  <a:close/>
                  <a:moveTo>
                    <a:pt x="9418" y="5285"/>
                  </a:moveTo>
                  <a:lnTo>
                    <a:pt x="9102" y="5469"/>
                  </a:lnTo>
                  <a:lnTo>
                    <a:pt x="9090" y="5462"/>
                  </a:lnTo>
                  <a:lnTo>
                    <a:pt x="8785" y="5287"/>
                  </a:lnTo>
                  <a:lnTo>
                    <a:pt x="9104" y="5105"/>
                  </a:lnTo>
                  <a:lnTo>
                    <a:pt x="9104" y="5103"/>
                  </a:lnTo>
                  <a:lnTo>
                    <a:pt x="9104" y="4737"/>
                  </a:lnTo>
                  <a:lnTo>
                    <a:pt x="9418" y="4919"/>
                  </a:lnTo>
                  <a:lnTo>
                    <a:pt x="9418" y="5285"/>
                  </a:lnTo>
                  <a:close/>
                  <a:moveTo>
                    <a:pt x="9092" y="4715"/>
                  </a:moveTo>
                  <a:lnTo>
                    <a:pt x="8771" y="4531"/>
                  </a:lnTo>
                  <a:lnTo>
                    <a:pt x="8771" y="4531"/>
                  </a:lnTo>
                  <a:lnTo>
                    <a:pt x="8771" y="4531"/>
                  </a:lnTo>
                  <a:lnTo>
                    <a:pt x="8721" y="4559"/>
                  </a:lnTo>
                  <a:lnTo>
                    <a:pt x="8454" y="4713"/>
                  </a:lnTo>
                  <a:lnTo>
                    <a:pt x="8454" y="4349"/>
                  </a:lnTo>
                  <a:lnTo>
                    <a:pt x="8504" y="4321"/>
                  </a:lnTo>
                  <a:lnTo>
                    <a:pt x="8771" y="4165"/>
                  </a:lnTo>
                  <a:lnTo>
                    <a:pt x="8988" y="4290"/>
                  </a:lnTo>
                  <a:lnTo>
                    <a:pt x="9092" y="4349"/>
                  </a:lnTo>
                  <a:lnTo>
                    <a:pt x="9092" y="4715"/>
                  </a:lnTo>
                  <a:close/>
                  <a:moveTo>
                    <a:pt x="8733" y="4564"/>
                  </a:moveTo>
                  <a:lnTo>
                    <a:pt x="8771" y="4543"/>
                  </a:lnTo>
                  <a:lnTo>
                    <a:pt x="9092" y="4730"/>
                  </a:lnTo>
                  <a:lnTo>
                    <a:pt x="9092" y="5096"/>
                  </a:lnTo>
                  <a:lnTo>
                    <a:pt x="8771" y="5280"/>
                  </a:lnTo>
                  <a:lnTo>
                    <a:pt x="8454" y="5096"/>
                  </a:lnTo>
                  <a:lnTo>
                    <a:pt x="8454" y="4727"/>
                  </a:lnTo>
                  <a:lnTo>
                    <a:pt x="8733" y="4564"/>
                  </a:lnTo>
                  <a:close/>
                  <a:moveTo>
                    <a:pt x="8414" y="5467"/>
                  </a:moveTo>
                  <a:lnTo>
                    <a:pt x="8442" y="5484"/>
                  </a:lnTo>
                  <a:lnTo>
                    <a:pt x="8442" y="5850"/>
                  </a:lnTo>
                  <a:lnTo>
                    <a:pt x="8119" y="6037"/>
                  </a:lnTo>
                  <a:lnTo>
                    <a:pt x="7904" y="5911"/>
                  </a:lnTo>
                  <a:lnTo>
                    <a:pt x="7807" y="5855"/>
                  </a:lnTo>
                  <a:lnTo>
                    <a:pt x="8126" y="5670"/>
                  </a:lnTo>
                  <a:lnTo>
                    <a:pt x="8126" y="5668"/>
                  </a:lnTo>
                  <a:lnTo>
                    <a:pt x="8126" y="5302"/>
                  </a:lnTo>
                  <a:lnTo>
                    <a:pt x="8414" y="5467"/>
                  </a:lnTo>
                  <a:close/>
                  <a:moveTo>
                    <a:pt x="7462" y="5285"/>
                  </a:moveTo>
                  <a:lnTo>
                    <a:pt x="7143" y="5469"/>
                  </a:lnTo>
                  <a:lnTo>
                    <a:pt x="6982" y="5377"/>
                  </a:lnTo>
                  <a:lnTo>
                    <a:pt x="6881" y="5318"/>
                  </a:lnTo>
                  <a:lnTo>
                    <a:pt x="6829" y="5290"/>
                  </a:lnTo>
                  <a:lnTo>
                    <a:pt x="7148" y="5105"/>
                  </a:lnTo>
                  <a:lnTo>
                    <a:pt x="7148" y="5103"/>
                  </a:lnTo>
                  <a:lnTo>
                    <a:pt x="7148" y="4737"/>
                  </a:lnTo>
                  <a:lnTo>
                    <a:pt x="7462" y="4919"/>
                  </a:lnTo>
                  <a:lnTo>
                    <a:pt x="7462" y="5285"/>
                  </a:lnTo>
                  <a:close/>
                  <a:moveTo>
                    <a:pt x="7136" y="4715"/>
                  </a:moveTo>
                  <a:lnTo>
                    <a:pt x="6911" y="4585"/>
                  </a:lnTo>
                  <a:lnTo>
                    <a:pt x="6814" y="4531"/>
                  </a:lnTo>
                  <a:lnTo>
                    <a:pt x="6814" y="4531"/>
                  </a:lnTo>
                  <a:lnTo>
                    <a:pt x="6814" y="4531"/>
                  </a:lnTo>
                  <a:lnTo>
                    <a:pt x="6746" y="4569"/>
                  </a:lnTo>
                  <a:lnTo>
                    <a:pt x="6495" y="4713"/>
                  </a:lnTo>
                  <a:lnTo>
                    <a:pt x="6495" y="4349"/>
                  </a:lnTo>
                  <a:lnTo>
                    <a:pt x="6814" y="4167"/>
                  </a:lnTo>
                  <a:lnTo>
                    <a:pt x="7136" y="4351"/>
                  </a:lnTo>
                  <a:lnTo>
                    <a:pt x="7136" y="4715"/>
                  </a:lnTo>
                  <a:close/>
                  <a:moveTo>
                    <a:pt x="6736" y="4588"/>
                  </a:moveTo>
                  <a:lnTo>
                    <a:pt x="6814" y="4543"/>
                  </a:lnTo>
                  <a:lnTo>
                    <a:pt x="6864" y="4571"/>
                  </a:lnTo>
                  <a:lnTo>
                    <a:pt x="7136" y="4730"/>
                  </a:lnTo>
                  <a:lnTo>
                    <a:pt x="7136" y="5096"/>
                  </a:lnTo>
                  <a:lnTo>
                    <a:pt x="6817" y="5280"/>
                  </a:lnTo>
                  <a:lnTo>
                    <a:pt x="6495" y="5096"/>
                  </a:lnTo>
                  <a:lnTo>
                    <a:pt x="6495" y="4727"/>
                  </a:lnTo>
                  <a:lnTo>
                    <a:pt x="6736" y="4588"/>
                  </a:lnTo>
                  <a:close/>
                  <a:moveTo>
                    <a:pt x="6481" y="5484"/>
                  </a:moveTo>
                  <a:lnTo>
                    <a:pt x="6481" y="5852"/>
                  </a:lnTo>
                  <a:lnTo>
                    <a:pt x="6162" y="6037"/>
                  </a:lnTo>
                  <a:lnTo>
                    <a:pt x="6002" y="5944"/>
                  </a:lnTo>
                  <a:lnTo>
                    <a:pt x="5850" y="5855"/>
                  </a:lnTo>
                  <a:lnTo>
                    <a:pt x="6169" y="5670"/>
                  </a:lnTo>
                  <a:lnTo>
                    <a:pt x="6169" y="5668"/>
                  </a:lnTo>
                  <a:lnTo>
                    <a:pt x="6169" y="5302"/>
                  </a:lnTo>
                  <a:lnTo>
                    <a:pt x="6481" y="5484"/>
                  </a:lnTo>
                  <a:close/>
                  <a:moveTo>
                    <a:pt x="5503" y="5285"/>
                  </a:moveTo>
                  <a:lnTo>
                    <a:pt x="5345" y="5377"/>
                  </a:lnTo>
                  <a:lnTo>
                    <a:pt x="5186" y="5469"/>
                  </a:lnTo>
                  <a:lnTo>
                    <a:pt x="5175" y="5462"/>
                  </a:lnTo>
                  <a:lnTo>
                    <a:pt x="4872" y="5287"/>
                  </a:lnTo>
                  <a:lnTo>
                    <a:pt x="5189" y="5105"/>
                  </a:lnTo>
                  <a:lnTo>
                    <a:pt x="5189" y="5103"/>
                  </a:lnTo>
                  <a:lnTo>
                    <a:pt x="5189" y="4737"/>
                  </a:lnTo>
                  <a:lnTo>
                    <a:pt x="5503" y="4919"/>
                  </a:lnTo>
                  <a:lnTo>
                    <a:pt x="5503" y="5285"/>
                  </a:lnTo>
                  <a:close/>
                  <a:moveTo>
                    <a:pt x="5177" y="4715"/>
                  </a:moveTo>
                  <a:lnTo>
                    <a:pt x="4858" y="4531"/>
                  </a:lnTo>
                  <a:lnTo>
                    <a:pt x="4856" y="4531"/>
                  </a:lnTo>
                  <a:lnTo>
                    <a:pt x="4856" y="4531"/>
                  </a:lnTo>
                  <a:lnTo>
                    <a:pt x="4539" y="4713"/>
                  </a:lnTo>
                  <a:lnTo>
                    <a:pt x="4539" y="4349"/>
                  </a:lnTo>
                  <a:lnTo>
                    <a:pt x="4858" y="4165"/>
                  </a:lnTo>
                  <a:lnTo>
                    <a:pt x="5073" y="4290"/>
                  </a:lnTo>
                  <a:lnTo>
                    <a:pt x="5177" y="4349"/>
                  </a:lnTo>
                  <a:lnTo>
                    <a:pt x="5177" y="4715"/>
                  </a:lnTo>
                  <a:close/>
                  <a:moveTo>
                    <a:pt x="4856" y="4543"/>
                  </a:moveTo>
                  <a:lnTo>
                    <a:pt x="5177" y="4730"/>
                  </a:lnTo>
                  <a:lnTo>
                    <a:pt x="5177" y="5096"/>
                  </a:lnTo>
                  <a:lnTo>
                    <a:pt x="4858" y="5280"/>
                  </a:lnTo>
                  <a:lnTo>
                    <a:pt x="4539" y="5096"/>
                  </a:lnTo>
                  <a:lnTo>
                    <a:pt x="4539" y="4730"/>
                  </a:lnTo>
                  <a:lnTo>
                    <a:pt x="4856" y="4543"/>
                  </a:lnTo>
                  <a:close/>
                  <a:moveTo>
                    <a:pt x="4527" y="5484"/>
                  </a:moveTo>
                  <a:lnTo>
                    <a:pt x="4527" y="5852"/>
                  </a:lnTo>
                  <a:lnTo>
                    <a:pt x="4367" y="5947"/>
                  </a:lnTo>
                  <a:lnTo>
                    <a:pt x="4208" y="6037"/>
                  </a:lnTo>
                  <a:lnTo>
                    <a:pt x="3991" y="5911"/>
                  </a:lnTo>
                  <a:lnTo>
                    <a:pt x="3892" y="5855"/>
                  </a:lnTo>
                  <a:lnTo>
                    <a:pt x="4211" y="5670"/>
                  </a:lnTo>
                  <a:lnTo>
                    <a:pt x="4211" y="5668"/>
                  </a:lnTo>
                  <a:lnTo>
                    <a:pt x="4211" y="5299"/>
                  </a:lnTo>
                  <a:lnTo>
                    <a:pt x="4527" y="5484"/>
                  </a:lnTo>
                  <a:close/>
                  <a:moveTo>
                    <a:pt x="4196" y="5280"/>
                  </a:moveTo>
                  <a:lnTo>
                    <a:pt x="3998" y="5164"/>
                  </a:lnTo>
                  <a:lnTo>
                    <a:pt x="3880" y="5096"/>
                  </a:lnTo>
                  <a:lnTo>
                    <a:pt x="3880" y="5096"/>
                  </a:lnTo>
                  <a:lnTo>
                    <a:pt x="3880" y="5096"/>
                  </a:lnTo>
                  <a:lnTo>
                    <a:pt x="3558" y="5280"/>
                  </a:lnTo>
                  <a:lnTo>
                    <a:pt x="3558" y="4914"/>
                  </a:lnTo>
                  <a:lnTo>
                    <a:pt x="3880" y="4730"/>
                  </a:lnTo>
                  <a:lnTo>
                    <a:pt x="3880" y="4730"/>
                  </a:lnTo>
                  <a:lnTo>
                    <a:pt x="3880" y="4730"/>
                  </a:lnTo>
                  <a:lnTo>
                    <a:pt x="4196" y="4914"/>
                  </a:lnTo>
                  <a:lnTo>
                    <a:pt x="4196" y="5280"/>
                  </a:lnTo>
                  <a:close/>
                  <a:moveTo>
                    <a:pt x="3880" y="5108"/>
                  </a:moveTo>
                  <a:lnTo>
                    <a:pt x="3967" y="5160"/>
                  </a:lnTo>
                  <a:lnTo>
                    <a:pt x="4137" y="5259"/>
                  </a:lnTo>
                  <a:lnTo>
                    <a:pt x="4196" y="5294"/>
                  </a:lnTo>
                  <a:lnTo>
                    <a:pt x="4196" y="5661"/>
                  </a:lnTo>
                  <a:lnTo>
                    <a:pt x="3880" y="5845"/>
                  </a:lnTo>
                  <a:lnTo>
                    <a:pt x="3558" y="5661"/>
                  </a:lnTo>
                  <a:lnTo>
                    <a:pt x="3558" y="5294"/>
                  </a:lnTo>
                  <a:lnTo>
                    <a:pt x="3880" y="5108"/>
                  </a:lnTo>
                  <a:close/>
                  <a:moveTo>
                    <a:pt x="3547" y="5285"/>
                  </a:moveTo>
                  <a:lnTo>
                    <a:pt x="3228" y="5469"/>
                  </a:lnTo>
                  <a:lnTo>
                    <a:pt x="3067" y="5377"/>
                  </a:lnTo>
                  <a:lnTo>
                    <a:pt x="2968" y="5318"/>
                  </a:lnTo>
                  <a:lnTo>
                    <a:pt x="2913" y="5290"/>
                  </a:lnTo>
                  <a:lnTo>
                    <a:pt x="3235" y="5105"/>
                  </a:lnTo>
                  <a:lnTo>
                    <a:pt x="3235" y="5103"/>
                  </a:lnTo>
                  <a:lnTo>
                    <a:pt x="3235" y="4737"/>
                  </a:lnTo>
                  <a:lnTo>
                    <a:pt x="3547" y="4919"/>
                  </a:lnTo>
                  <a:lnTo>
                    <a:pt x="3547" y="5285"/>
                  </a:lnTo>
                  <a:close/>
                  <a:moveTo>
                    <a:pt x="3223" y="4715"/>
                  </a:moveTo>
                  <a:lnTo>
                    <a:pt x="2998" y="4585"/>
                  </a:lnTo>
                  <a:lnTo>
                    <a:pt x="2902" y="4531"/>
                  </a:lnTo>
                  <a:lnTo>
                    <a:pt x="2902" y="4531"/>
                  </a:lnTo>
                  <a:lnTo>
                    <a:pt x="2902" y="4531"/>
                  </a:lnTo>
                  <a:lnTo>
                    <a:pt x="2833" y="4569"/>
                  </a:lnTo>
                  <a:lnTo>
                    <a:pt x="2583" y="4713"/>
                  </a:lnTo>
                  <a:lnTo>
                    <a:pt x="2583" y="4349"/>
                  </a:lnTo>
                  <a:lnTo>
                    <a:pt x="2902" y="4167"/>
                  </a:lnTo>
                  <a:lnTo>
                    <a:pt x="3223" y="4351"/>
                  </a:lnTo>
                  <a:lnTo>
                    <a:pt x="3223" y="4715"/>
                  </a:lnTo>
                  <a:close/>
                  <a:moveTo>
                    <a:pt x="2824" y="4588"/>
                  </a:moveTo>
                  <a:lnTo>
                    <a:pt x="2902" y="4543"/>
                  </a:lnTo>
                  <a:lnTo>
                    <a:pt x="2949" y="4571"/>
                  </a:lnTo>
                  <a:lnTo>
                    <a:pt x="3223" y="4730"/>
                  </a:lnTo>
                  <a:lnTo>
                    <a:pt x="3223" y="5096"/>
                  </a:lnTo>
                  <a:lnTo>
                    <a:pt x="2902" y="5280"/>
                  </a:lnTo>
                  <a:lnTo>
                    <a:pt x="2583" y="5096"/>
                  </a:lnTo>
                  <a:lnTo>
                    <a:pt x="2583" y="4727"/>
                  </a:lnTo>
                  <a:lnTo>
                    <a:pt x="2824" y="4588"/>
                  </a:lnTo>
                  <a:close/>
                  <a:moveTo>
                    <a:pt x="2566" y="5484"/>
                  </a:moveTo>
                  <a:lnTo>
                    <a:pt x="2566" y="5852"/>
                  </a:lnTo>
                  <a:lnTo>
                    <a:pt x="2249" y="6037"/>
                  </a:lnTo>
                  <a:lnTo>
                    <a:pt x="1935" y="5855"/>
                  </a:lnTo>
                  <a:lnTo>
                    <a:pt x="2254" y="5670"/>
                  </a:lnTo>
                  <a:lnTo>
                    <a:pt x="2254" y="5668"/>
                  </a:lnTo>
                  <a:lnTo>
                    <a:pt x="2254" y="5302"/>
                  </a:lnTo>
                  <a:lnTo>
                    <a:pt x="2566" y="5484"/>
                  </a:lnTo>
                  <a:close/>
                  <a:moveTo>
                    <a:pt x="1704" y="6866"/>
                  </a:moveTo>
                  <a:lnTo>
                    <a:pt x="1909" y="6984"/>
                  </a:lnTo>
                  <a:lnTo>
                    <a:pt x="1595" y="7166"/>
                  </a:lnTo>
                  <a:lnTo>
                    <a:pt x="1274" y="6980"/>
                  </a:lnTo>
                  <a:lnTo>
                    <a:pt x="1274" y="6616"/>
                  </a:lnTo>
                  <a:lnTo>
                    <a:pt x="1593" y="6431"/>
                  </a:lnTo>
                  <a:lnTo>
                    <a:pt x="1593" y="6802"/>
                  </a:lnTo>
                  <a:lnTo>
                    <a:pt x="1593" y="6802"/>
                  </a:lnTo>
                  <a:lnTo>
                    <a:pt x="1704" y="6866"/>
                  </a:lnTo>
                  <a:close/>
                  <a:moveTo>
                    <a:pt x="1687" y="7986"/>
                  </a:moveTo>
                  <a:lnTo>
                    <a:pt x="1909" y="8116"/>
                  </a:lnTo>
                  <a:lnTo>
                    <a:pt x="1869" y="8140"/>
                  </a:lnTo>
                  <a:lnTo>
                    <a:pt x="1595" y="8296"/>
                  </a:lnTo>
                  <a:lnTo>
                    <a:pt x="1274" y="8109"/>
                  </a:lnTo>
                  <a:lnTo>
                    <a:pt x="1274" y="7748"/>
                  </a:lnTo>
                  <a:lnTo>
                    <a:pt x="1593" y="7561"/>
                  </a:lnTo>
                  <a:lnTo>
                    <a:pt x="1593" y="7930"/>
                  </a:lnTo>
                  <a:lnTo>
                    <a:pt x="1593" y="7930"/>
                  </a:lnTo>
                  <a:lnTo>
                    <a:pt x="1687" y="7986"/>
                  </a:lnTo>
                  <a:close/>
                  <a:moveTo>
                    <a:pt x="1758" y="9156"/>
                  </a:moveTo>
                  <a:lnTo>
                    <a:pt x="1909" y="9246"/>
                  </a:lnTo>
                  <a:lnTo>
                    <a:pt x="1597" y="9426"/>
                  </a:lnTo>
                  <a:lnTo>
                    <a:pt x="1274" y="9239"/>
                  </a:lnTo>
                  <a:lnTo>
                    <a:pt x="1274" y="8877"/>
                  </a:lnTo>
                  <a:lnTo>
                    <a:pt x="1593" y="8691"/>
                  </a:lnTo>
                  <a:lnTo>
                    <a:pt x="1593" y="9059"/>
                  </a:lnTo>
                  <a:lnTo>
                    <a:pt x="1593" y="9059"/>
                  </a:lnTo>
                  <a:lnTo>
                    <a:pt x="1758" y="9156"/>
                  </a:lnTo>
                  <a:close/>
                  <a:moveTo>
                    <a:pt x="2238" y="9421"/>
                  </a:moveTo>
                  <a:lnTo>
                    <a:pt x="1935" y="9246"/>
                  </a:lnTo>
                  <a:lnTo>
                    <a:pt x="2254" y="9059"/>
                  </a:lnTo>
                  <a:lnTo>
                    <a:pt x="2254" y="9059"/>
                  </a:lnTo>
                  <a:lnTo>
                    <a:pt x="2254" y="8693"/>
                  </a:lnTo>
                  <a:lnTo>
                    <a:pt x="2342" y="8743"/>
                  </a:lnTo>
                  <a:lnTo>
                    <a:pt x="2566" y="8873"/>
                  </a:lnTo>
                  <a:lnTo>
                    <a:pt x="2566" y="9241"/>
                  </a:lnTo>
                  <a:lnTo>
                    <a:pt x="2247" y="9426"/>
                  </a:lnTo>
                  <a:lnTo>
                    <a:pt x="2238" y="9421"/>
                  </a:lnTo>
                  <a:close/>
                  <a:moveTo>
                    <a:pt x="2254" y="8679"/>
                  </a:moveTo>
                  <a:lnTo>
                    <a:pt x="2254" y="8676"/>
                  </a:lnTo>
                  <a:lnTo>
                    <a:pt x="2254" y="8308"/>
                  </a:lnTo>
                  <a:lnTo>
                    <a:pt x="2415" y="8216"/>
                  </a:lnTo>
                  <a:lnTo>
                    <a:pt x="2568" y="8128"/>
                  </a:lnTo>
                  <a:lnTo>
                    <a:pt x="2568" y="8497"/>
                  </a:lnTo>
                  <a:lnTo>
                    <a:pt x="2568" y="8497"/>
                  </a:lnTo>
                  <a:lnTo>
                    <a:pt x="2887" y="8681"/>
                  </a:lnTo>
                  <a:lnTo>
                    <a:pt x="2573" y="8861"/>
                  </a:lnTo>
                  <a:lnTo>
                    <a:pt x="2254" y="8679"/>
                  </a:lnTo>
                  <a:close/>
                  <a:moveTo>
                    <a:pt x="2583" y="9251"/>
                  </a:moveTo>
                  <a:lnTo>
                    <a:pt x="2873" y="9083"/>
                  </a:lnTo>
                  <a:lnTo>
                    <a:pt x="2902" y="9066"/>
                  </a:lnTo>
                  <a:lnTo>
                    <a:pt x="2923" y="9078"/>
                  </a:lnTo>
                  <a:lnTo>
                    <a:pt x="3223" y="9251"/>
                  </a:lnTo>
                  <a:lnTo>
                    <a:pt x="3223" y="9617"/>
                  </a:lnTo>
                  <a:lnTo>
                    <a:pt x="2902" y="9801"/>
                  </a:lnTo>
                  <a:lnTo>
                    <a:pt x="2583" y="9617"/>
                  </a:lnTo>
                  <a:lnTo>
                    <a:pt x="2583" y="9251"/>
                  </a:lnTo>
                  <a:close/>
                  <a:moveTo>
                    <a:pt x="2998" y="9107"/>
                  </a:moveTo>
                  <a:lnTo>
                    <a:pt x="2902" y="9050"/>
                  </a:lnTo>
                  <a:lnTo>
                    <a:pt x="2902" y="9050"/>
                  </a:lnTo>
                  <a:lnTo>
                    <a:pt x="2902" y="9050"/>
                  </a:lnTo>
                  <a:lnTo>
                    <a:pt x="2583" y="9234"/>
                  </a:lnTo>
                  <a:lnTo>
                    <a:pt x="2583" y="8873"/>
                  </a:lnTo>
                  <a:lnTo>
                    <a:pt x="2902" y="8688"/>
                  </a:lnTo>
                  <a:lnTo>
                    <a:pt x="3223" y="8875"/>
                  </a:lnTo>
                  <a:lnTo>
                    <a:pt x="3223" y="9234"/>
                  </a:lnTo>
                  <a:lnTo>
                    <a:pt x="2998" y="9107"/>
                  </a:lnTo>
                  <a:close/>
                  <a:moveTo>
                    <a:pt x="3119" y="8799"/>
                  </a:moveTo>
                  <a:lnTo>
                    <a:pt x="2916" y="8681"/>
                  </a:lnTo>
                  <a:lnTo>
                    <a:pt x="3235" y="8497"/>
                  </a:lnTo>
                  <a:lnTo>
                    <a:pt x="3235" y="8497"/>
                  </a:lnTo>
                  <a:lnTo>
                    <a:pt x="3235" y="8128"/>
                  </a:lnTo>
                  <a:lnTo>
                    <a:pt x="3547" y="8310"/>
                  </a:lnTo>
                  <a:lnTo>
                    <a:pt x="3547" y="8676"/>
                  </a:lnTo>
                  <a:lnTo>
                    <a:pt x="3228" y="8861"/>
                  </a:lnTo>
                  <a:lnTo>
                    <a:pt x="3119" y="8799"/>
                  </a:lnTo>
                  <a:close/>
                  <a:moveTo>
                    <a:pt x="3235" y="8873"/>
                  </a:moveTo>
                  <a:lnTo>
                    <a:pt x="3273" y="8851"/>
                  </a:lnTo>
                  <a:lnTo>
                    <a:pt x="3547" y="8693"/>
                  </a:lnTo>
                  <a:lnTo>
                    <a:pt x="3547" y="9059"/>
                  </a:lnTo>
                  <a:lnTo>
                    <a:pt x="3547" y="9059"/>
                  </a:lnTo>
                  <a:lnTo>
                    <a:pt x="3866" y="9246"/>
                  </a:lnTo>
                  <a:lnTo>
                    <a:pt x="3554" y="9426"/>
                  </a:lnTo>
                  <a:lnTo>
                    <a:pt x="3235" y="9241"/>
                  </a:lnTo>
                  <a:lnTo>
                    <a:pt x="3235" y="8873"/>
                  </a:lnTo>
                  <a:close/>
                  <a:moveTo>
                    <a:pt x="3558" y="9816"/>
                  </a:moveTo>
                  <a:lnTo>
                    <a:pt x="3880" y="9629"/>
                  </a:lnTo>
                  <a:lnTo>
                    <a:pt x="4029" y="9716"/>
                  </a:lnTo>
                  <a:lnTo>
                    <a:pt x="4111" y="9764"/>
                  </a:lnTo>
                  <a:lnTo>
                    <a:pt x="4196" y="9813"/>
                  </a:lnTo>
                  <a:lnTo>
                    <a:pt x="4196" y="10182"/>
                  </a:lnTo>
                  <a:lnTo>
                    <a:pt x="4041" y="10274"/>
                  </a:lnTo>
                  <a:lnTo>
                    <a:pt x="3880" y="10366"/>
                  </a:lnTo>
                  <a:lnTo>
                    <a:pt x="3558" y="10182"/>
                  </a:lnTo>
                  <a:lnTo>
                    <a:pt x="3558" y="9816"/>
                  </a:lnTo>
                  <a:close/>
                  <a:moveTo>
                    <a:pt x="4142" y="9768"/>
                  </a:moveTo>
                  <a:lnTo>
                    <a:pt x="3880" y="9617"/>
                  </a:lnTo>
                  <a:lnTo>
                    <a:pt x="3880" y="9617"/>
                  </a:lnTo>
                  <a:lnTo>
                    <a:pt x="3880" y="9617"/>
                  </a:lnTo>
                  <a:lnTo>
                    <a:pt x="3558" y="9799"/>
                  </a:lnTo>
                  <a:lnTo>
                    <a:pt x="3558" y="9437"/>
                  </a:lnTo>
                  <a:lnTo>
                    <a:pt x="3736" y="9336"/>
                  </a:lnTo>
                  <a:lnTo>
                    <a:pt x="3880" y="9253"/>
                  </a:lnTo>
                  <a:lnTo>
                    <a:pt x="4022" y="9336"/>
                  </a:lnTo>
                  <a:lnTo>
                    <a:pt x="4196" y="9437"/>
                  </a:lnTo>
                  <a:lnTo>
                    <a:pt x="4196" y="9799"/>
                  </a:lnTo>
                  <a:lnTo>
                    <a:pt x="4142" y="9768"/>
                  </a:lnTo>
                  <a:close/>
                  <a:moveTo>
                    <a:pt x="3998" y="9308"/>
                  </a:moveTo>
                  <a:lnTo>
                    <a:pt x="3892" y="9246"/>
                  </a:lnTo>
                  <a:lnTo>
                    <a:pt x="4211" y="9059"/>
                  </a:lnTo>
                  <a:lnTo>
                    <a:pt x="4211" y="9059"/>
                  </a:lnTo>
                  <a:lnTo>
                    <a:pt x="4211" y="8691"/>
                  </a:lnTo>
                  <a:lnTo>
                    <a:pt x="4350" y="8771"/>
                  </a:lnTo>
                  <a:lnTo>
                    <a:pt x="4367" y="8780"/>
                  </a:lnTo>
                  <a:lnTo>
                    <a:pt x="4527" y="8875"/>
                  </a:lnTo>
                  <a:lnTo>
                    <a:pt x="4527" y="9241"/>
                  </a:lnTo>
                  <a:lnTo>
                    <a:pt x="4206" y="9428"/>
                  </a:lnTo>
                  <a:lnTo>
                    <a:pt x="3998" y="9308"/>
                  </a:lnTo>
                  <a:close/>
                  <a:moveTo>
                    <a:pt x="4371" y="8769"/>
                  </a:moveTo>
                  <a:lnTo>
                    <a:pt x="4213" y="8676"/>
                  </a:lnTo>
                  <a:lnTo>
                    <a:pt x="4213" y="8308"/>
                  </a:lnTo>
                  <a:lnTo>
                    <a:pt x="4527" y="8128"/>
                  </a:lnTo>
                  <a:lnTo>
                    <a:pt x="4527" y="8497"/>
                  </a:lnTo>
                  <a:lnTo>
                    <a:pt x="4527" y="8497"/>
                  </a:lnTo>
                  <a:lnTo>
                    <a:pt x="4844" y="8681"/>
                  </a:lnTo>
                  <a:lnTo>
                    <a:pt x="4530" y="8861"/>
                  </a:lnTo>
                  <a:lnTo>
                    <a:pt x="4371" y="8769"/>
                  </a:lnTo>
                  <a:close/>
                  <a:moveTo>
                    <a:pt x="4539" y="9251"/>
                  </a:moveTo>
                  <a:lnTo>
                    <a:pt x="4856" y="9066"/>
                  </a:lnTo>
                  <a:lnTo>
                    <a:pt x="5177" y="9251"/>
                  </a:lnTo>
                  <a:lnTo>
                    <a:pt x="5177" y="9617"/>
                  </a:lnTo>
                  <a:lnTo>
                    <a:pt x="4858" y="9801"/>
                  </a:lnTo>
                  <a:lnTo>
                    <a:pt x="4539" y="9617"/>
                  </a:lnTo>
                  <a:lnTo>
                    <a:pt x="4539" y="9251"/>
                  </a:lnTo>
                  <a:close/>
                  <a:moveTo>
                    <a:pt x="4858" y="9050"/>
                  </a:moveTo>
                  <a:lnTo>
                    <a:pt x="4856" y="9050"/>
                  </a:lnTo>
                  <a:lnTo>
                    <a:pt x="4856" y="9050"/>
                  </a:lnTo>
                  <a:lnTo>
                    <a:pt x="4806" y="9081"/>
                  </a:lnTo>
                  <a:lnTo>
                    <a:pt x="4539" y="9234"/>
                  </a:lnTo>
                  <a:lnTo>
                    <a:pt x="4539" y="8873"/>
                  </a:lnTo>
                  <a:lnTo>
                    <a:pt x="4858" y="8688"/>
                  </a:lnTo>
                  <a:lnTo>
                    <a:pt x="5005" y="8773"/>
                  </a:lnTo>
                  <a:lnTo>
                    <a:pt x="5177" y="8873"/>
                  </a:lnTo>
                  <a:lnTo>
                    <a:pt x="5177" y="9234"/>
                  </a:lnTo>
                  <a:lnTo>
                    <a:pt x="4858" y="9050"/>
                  </a:lnTo>
                  <a:close/>
                  <a:moveTo>
                    <a:pt x="4872" y="8681"/>
                  </a:moveTo>
                  <a:lnTo>
                    <a:pt x="5189" y="8497"/>
                  </a:lnTo>
                  <a:lnTo>
                    <a:pt x="5189" y="8497"/>
                  </a:lnTo>
                  <a:lnTo>
                    <a:pt x="5189" y="8128"/>
                  </a:lnTo>
                  <a:lnTo>
                    <a:pt x="5503" y="8308"/>
                  </a:lnTo>
                  <a:lnTo>
                    <a:pt x="5503" y="8676"/>
                  </a:lnTo>
                  <a:lnTo>
                    <a:pt x="5345" y="8769"/>
                  </a:lnTo>
                  <a:lnTo>
                    <a:pt x="5186" y="8861"/>
                  </a:lnTo>
                  <a:lnTo>
                    <a:pt x="4872" y="8681"/>
                  </a:lnTo>
                  <a:close/>
                  <a:moveTo>
                    <a:pt x="5189" y="8875"/>
                  </a:moveTo>
                  <a:lnTo>
                    <a:pt x="5352" y="8780"/>
                  </a:lnTo>
                  <a:lnTo>
                    <a:pt x="5380" y="8764"/>
                  </a:lnTo>
                  <a:lnTo>
                    <a:pt x="5503" y="8693"/>
                  </a:lnTo>
                  <a:lnTo>
                    <a:pt x="5503" y="9059"/>
                  </a:lnTo>
                  <a:lnTo>
                    <a:pt x="5503" y="9059"/>
                  </a:lnTo>
                  <a:lnTo>
                    <a:pt x="5822" y="9246"/>
                  </a:lnTo>
                  <a:lnTo>
                    <a:pt x="5671" y="9334"/>
                  </a:lnTo>
                  <a:lnTo>
                    <a:pt x="5510" y="9426"/>
                  </a:lnTo>
                  <a:lnTo>
                    <a:pt x="5189" y="9241"/>
                  </a:lnTo>
                  <a:lnTo>
                    <a:pt x="5189" y="8875"/>
                  </a:lnTo>
                  <a:close/>
                  <a:moveTo>
                    <a:pt x="6002" y="9334"/>
                  </a:moveTo>
                  <a:lnTo>
                    <a:pt x="5850" y="9246"/>
                  </a:lnTo>
                  <a:lnTo>
                    <a:pt x="6169" y="9059"/>
                  </a:lnTo>
                  <a:lnTo>
                    <a:pt x="6169" y="9059"/>
                  </a:lnTo>
                  <a:lnTo>
                    <a:pt x="6169" y="8693"/>
                  </a:lnTo>
                  <a:lnTo>
                    <a:pt x="6271" y="8752"/>
                  </a:lnTo>
                  <a:lnTo>
                    <a:pt x="6481" y="8873"/>
                  </a:lnTo>
                  <a:lnTo>
                    <a:pt x="6481" y="9241"/>
                  </a:lnTo>
                  <a:lnTo>
                    <a:pt x="6162" y="9426"/>
                  </a:lnTo>
                  <a:lnTo>
                    <a:pt x="6002" y="9334"/>
                  </a:lnTo>
                  <a:close/>
                  <a:moveTo>
                    <a:pt x="6169" y="8679"/>
                  </a:moveTo>
                  <a:lnTo>
                    <a:pt x="6169" y="8676"/>
                  </a:lnTo>
                  <a:lnTo>
                    <a:pt x="6169" y="8308"/>
                  </a:lnTo>
                  <a:lnTo>
                    <a:pt x="6484" y="8128"/>
                  </a:lnTo>
                  <a:lnTo>
                    <a:pt x="6484" y="8497"/>
                  </a:lnTo>
                  <a:lnTo>
                    <a:pt x="6484" y="8497"/>
                  </a:lnTo>
                  <a:lnTo>
                    <a:pt x="6800" y="8681"/>
                  </a:lnTo>
                  <a:lnTo>
                    <a:pt x="6488" y="8861"/>
                  </a:lnTo>
                  <a:lnTo>
                    <a:pt x="6169" y="8679"/>
                  </a:lnTo>
                  <a:close/>
                  <a:moveTo>
                    <a:pt x="6495" y="9251"/>
                  </a:moveTo>
                  <a:lnTo>
                    <a:pt x="6786" y="9083"/>
                  </a:lnTo>
                  <a:lnTo>
                    <a:pt x="6814" y="9066"/>
                  </a:lnTo>
                  <a:lnTo>
                    <a:pt x="6838" y="9078"/>
                  </a:lnTo>
                  <a:lnTo>
                    <a:pt x="7136" y="9251"/>
                  </a:lnTo>
                  <a:lnTo>
                    <a:pt x="7136" y="9617"/>
                  </a:lnTo>
                  <a:lnTo>
                    <a:pt x="6814" y="9801"/>
                  </a:lnTo>
                  <a:lnTo>
                    <a:pt x="6495" y="9617"/>
                  </a:lnTo>
                  <a:lnTo>
                    <a:pt x="6495" y="9251"/>
                  </a:lnTo>
                  <a:close/>
                  <a:moveTo>
                    <a:pt x="6911" y="9107"/>
                  </a:moveTo>
                  <a:lnTo>
                    <a:pt x="6814" y="9050"/>
                  </a:lnTo>
                  <a:lnTo>
                    <a:pt x="6814" y="9050"/>
                  </a:lnTo>
                  <a:lnTo>
                    <a:pt x="6814" y="9050"/>
                  </a:lnTo>
                  <a:lnTo>
                    <a:pt x="6495" y="9234"/>
                  </a:lnTo>
                  <a:lnTo>
                    <a:pt x="6495" y="8873"/>
                  </a:lnTo>
                  <a:lnTo>
                    <a:pt x="6814" y="8688"/>
                  </a:lnTo>
                  <a:lnTo>
                    <a:pt x="7136" y="8875"/>
                  </a:lnTo>
                  <a:lnTo>
                    <a:pt x="7136" y="9234"/>
                  </a:lnTo>
                  <a:lnTo>
                    <a:pt x="6911" y="9107"/>
                  </a:lnTo>
                  <a:close/>
                  <a:moveTo>
                    <a:pt x="7034" y="8799"/>
                  </a:moveTo>
                  <a:lnTo>
                    <a:pt x="6829" y="8681"/>
                  </a:lnTo>
                  <a:lnTo>
                    <a:pt x="7148" y="8497"/>
                  </a:lnTo>
                  <a:lnTo>
                    <a:pt x="7148" y="8497"/>
                  </a:lnTo>
                  <a:lnTo>
                    <a:pt x="7148" y="8128"/>
                  </a:lnTo>
                  <a:lnTo>
                    <a:pt x="7462" y="8310"/>
                  </a:lnTo>
                  <a:lnTo>
                    <a:pt x="7462" y="8676"/>
                  </a:lnTo>
                  <a:lnTo>
                    <a:pt x="7143" y="8861"/>
                  </a:lnTo>
                  <a:lnTo>
                    <a:pt x="7034" y="8799"/>
                  </a:lnTo>
                  <a:close/>
                  <a:moveTo>
                    <a:pt x="7148" y="8873"/>
                  </a:moveTo>
                  <a:lnTo>
                    <a:pt x="7188" y="8851"/>
                  </a:lnTo>
                  <a:lnTo>
                    <a:pt x="7462" y="8693"/>
                  </a:lnTo>
                  <a:lnTo>
                    <a:pt x="7462" y="9059"/>
                  </a:lnTo>
                  <a:lnTo>
                    <a:pt x="7462" y="9059"/>
                  </a:lnTo>
                  <a:lnTo>
                    <a:pt x="7781" y="9246"/>
                  </a:lnTo>
                  <a:lnTo>
                    <a:pt x="7469" y="9426"/>
                  </a:lnTo>
                  <a:lnTo>
                    <a:pt x="7148" y="9241"/>
                  </a:lnTo>
                  <a:lnTo>
                    <a:pt x="7148" y="8873"/>
                  </a:lnTo>
                  <a:close/>
                  <a:moveTo>
                    <a:pt x="7911" y="9308"/>
                  </a:moveTo>
                  <a:lnTo>
                    <a:pt x="7807" y="9246"/>
                  </a:lnTo>
                  <a:lnTo>
                    <a:pt x="8126" y="9059"/>
                  </a:lnTo>
                  <a:lnTo>
                    <a:pt x="8126" y="9059"/>
                  </a:lnTo>
                  <a:lnTo>
                    <a:pt x="8126" y="8693"/>
                  </a:lnTo>
                  <a:lnTo>
                    <a:pt x="8442" y="8875"/>
                  </a:lnTo>
                  <a:lnTo>
                    <a:pt x="8442" y="9239"/>
                  </a:lnTo>
                  <a:lnTo>
                    <a:pt x="8119" y="9426"/>
                  </a:lnTo>
                  <a:lnTo>
                    <a:pt x="7911" y="9308"/>
                  </a:lnTo>
                  <a:close/>
                  <a:moveTo>
                    <a:pt x="8338" y="8802"/>
                  </a:moveTo>
                  <a:lnTo>
                    <a:pt x="8126" y="8676"/>
                  </a:lnTo>
                  <a:lnTo>
                    <a:pt x="8126" y="8676"/>
                  </a:lnTo>
                  <a:lnTo>
                    <a:pt x="8126" y="8310"/>
                  </a:lnTo>
                  <a:lnTo>
                    <a:pt x="8442" y="8128"/>
                  </a:lnTo>
                  <a:lnTo>
                    <a:pt x="8442" y="8497"/>
                  </a:lnTo>
                  <a:lnTo>
                    <a:pt x="8442" y="8497"/>
                  </a:lnTo>
                  <a:lnTo>
                    <a:pt x="8759" y="8679"/>
                  </a:lnTo>
                  <a:lnTo>
                    <a:pt x="8445" y="8861"/>
                  </a:lnTo>
                  <a:lnTo>
                    <a:pt x="8338" y="8802"/>
                  </a:lnTo>
                  <a:close/>
                  <a:moveTo>
                    <a:pt x="8454" y="9248"/>
                  </a:moveTo>
                  <a:lnTo>
                    <a:pt x="8771" y="9066"/>
                  </a:lnTo>
                  <a:lnTo>
                    <a:pt x="9092" y="9251"/>
                  </a:lnTo>
                  <a:lnTo>
                    <a:pt x="9092" y="9617"/>
                  </a:lnTo>
                  <a:lnTo>
                    <a:pt x="8773" y="9801"/>
                  </a:lnTo>
                  <a:lnTo>
                    <a:pt x="8454" y="9617"/>
                  </a:lnTo>
                  <a:lnTo>
                    <a:pt x="8454" y="9248"/>
                  </a:lnTo>
                  <a:close/>
                  <a:moveTo>
                    <a:pt x="8771" y="9050"/>
                  </a:moveTo>
                  <a:lnTo>
                    <a:pt x="8771" y="9050"/>
                  </a:lnTo>
                  <a:lnTo>
                    <a:pt x="8771" y="9050"/>
                  </a:lnTo>
                  <a:lnTo>
                    <a:pt x="8764" y="9055"/>
                  </a:lnTo>
                  <a:lnTo>
                    <a:pt x="8454" y="9232"/>
                  </a:lnTo>
                  <a:lnTo>
                    <a:pt x="8454" y="8873"/>
                  </a:lnTo>
                  <a:lnTo>
                    <a:pt x="8771" y="8688"/>
                  </a:lnTo>
                  <a:lnTo>
                    <a:pt x="8920" y="8773"/>
                  </a:lnTo>
                  <a:lnTo>
                    <a:pt x="9092" y="8873"/>
                  </a:lnTo>
                  <a:lnTo>
                    <a:pt x="9092" y="9234"/>
                  </a:lnTo>
                  <a:lnTo>
                    <a:pt x="8771" y="9050"/>
                  </a:lnTo>
                  <a:close/>
                  <a:moveTo>
                    <a:pt x="8787" y="8679"/>
                  </a:moveTo>
                  <a:lnTo>
                    <a:pt x="8839" y="8648"/>
                  </a:lnTo>
                  <a:lnTo>
                    <a:pt x="9104" y="8497"/>
                  </a:lnTo>
                  <a:lnTo>
                    <a:pt x="9104" y="8497"/>
                  </a:lnTo>
                  <a:lnTo>
                    <a:pt x="9104" y="8128"/>
                  </a:lnTo>
                  <a:lnTo>
                    <a:pt x="9418" y="8308"/>
                  </a:lnTo>
                  <a:lnTo>
                    <a:pt x="9418" y="8676"/>
                  </a:lnTo>
                  <a:lnTo>
                    <a:pt x="9102" y="8861"/>
                  </a:lnTo>
                  <a:lnTo>
                    <a:pt x="8787" y="8679"/>
                  </a:lnTo>
                  <a:close/>
                  <a:moveTo>
                    <a:pt x="9104" y="8875"/>
                  </a:moveTo>
                  <a:lnTo>
                    <a:pt x="9293" y="8764"/>
                  </a:lnTo>
                  <a:lnTo>
                    <a:pt x="9418" y="8693"/>
                  </a:lnTo>
                  <a:lnTo>
                    <a:pt x="9418" y="9059"/>
                  </a:lnTo>
                  <a:lnTo>
                    <a:pt x="9418" y="9059"/>
                  </a:lnTo>
                  <a:lnTo>
                    <a:pt x="9737" y="9246"/>
                  </a:lnTo>
                  <a:lnTo>
                    <a:pt x="9425" y="9426"/>
                  </a:lnTo>
                  <a:lnTo>
                    <a:pt x="9104" y="9241"/>
                  </a:lnTo>
                  <a:lnTo>
                    <a:pt x="9104" y="8875"/>
                  </a:lnTo>
                  <a:close/>
                  <a:moveTo>
                    <a:pt x="9430" y="9816"/>
                  </a:moveTo>
                  <a:lnTo>
                    <a:pt x="9751" y="9629"/>
                  </a:lnTo>
                  <a:lnTo>
                    <a:pt x="10070" y="9813"/>
                  </a:lnTo>
                  <a:lnTo>
                    <a:pt x="10070" y="10182"/>
                  </a:lnTo>
                  <a:lnTo>
                    <a:pt x="9749" y="10366"/>
                  </a:lnTo>
                  <a:lnTo>
                    <a:pt x="9430" y="10182"/>
                  </a:lnTo>
                  <a:lnTo>
                    <a:pt x="9430" y="9816"/>
                  </a:lnTo>
                  <a:close/>
                  <a:moveTo>
                    <a:pt x="9751" y="9617"/>
                  </a:moveTo>
                  <a:lnTo>
                    <a:pt x="9751" y="9617"/>
                  </a:lnTo>
                  <a:lnTo>
                    <a:pt x="9751" y="9617"/>
                  </a:lnTo>
                  <a:lnTo>
                    <a:pt x="9430" y="9799"/>
                  </a:lnTo>
                  <a:lnTo>
                    <a:pt x="9430" y="9440"/>
                  </a:lnTo>
                  <a:lnTo>
                    <a:pt x="9742" y="9258"/>
                  </a:lnTo>
                  <a:lnTo>
                    <a:pt x="9751" y="9253"/>
                  </a:lnTo>
                  <a:lnTo>
                    <a:pt x="9761" y="9260"/>
                  </a:lnTo>
                  <a:lnTo>
                    <a:pt x="10070" y="9440"/>
                  </a:lnTo>
                  <a:lnTo>
                    <a:pt x="10070" y="9801"/>
                  </a:lnTo>
                  <a:lnTo>
                    <a:pt x="9751" y="9617"/>
                  </a:lnTo>
                  <a:close/>
                  <a:moveTo>
                    <a:pt x="9763" y="9246"/>
                  </a:moveTo>
                  <a:lnTo>
                    <a:pt x="10085" y="9059"/>
                  </a:lnTo>
                  <a:lnTo>
                    <a:pt x="10085" y="8693"/>
                  </a:lnTo>
                  <a:lnTo>
                    <a:pt x="10397" y="8873"/>
                  </a:lnTo>
                  <a:lnTo>
                    <a:pt x="10397" y="9244"/>
                  </a:lnTo>
                  <a:lnTo>
                    <a:pt x="10078" y="9426"/>
                  </a:lnTo>
                  <a:lnTo>
                    <a:pt x="9763" y="9246"/>
                  </a:lnTo>
                  <a:close/>
                  <a:moveTo>
                    <a:pt x="10085" y="8676"/>
                  </a:moveTo>
                  <a:lnTo>
                    <a:pt x="10085" y="8308"/>
                  </a:lnTo>
                  <a:lnTo>
                    <a:pt x="10278" y="8194"/>
                  </a:lnTo>
                  <a:lnTo>
                    <a:pt x="10397" y="8128"/>
                  </a:lnTo>
                  <a:lnTo>
                    <a:pt x="10397" y="8497"/>
                  </a:lnTo>
                  <a:lnTo>
                    <a:pt x="10397" y="8497"/>
                  </a:lnTo>
                  <a:lnTo>
                    <a:pt x="10716" y="8681"/>
                  </a:lnTo>
                  <a:lnTo>
                    <a:pt x="10489" y="8814"/>
                  </a:lnTo>
                  <a:lnTo>
                    <a:pt x="10404" y="8861"/>
                  </a:lnTo>
                  <a:lnTo>
                    <a:pt x="10085" y="8676"/>
                  </a:lnTo>
                  <a:close/>
                  <a:moveTo>
                    <a:pt x="10411" y="9251"/>
                  </a:moveTo>
                  <a:lnTo>
                    <a:pt x="10730" y="9066"/>
                  </a:lnTo>
                  <a:lnTo>
                    <a:pt x="11046" y="9248"/>
                  </a:lnTo>
                  <a:lnTo>
                    <a:pt x="11046" y="9617"/>
                  </a:lnTo>
                  <a:lnTo>
                    <a:pt x="10730" y="9801"/>
                  </a:lnTo>
                  <a:lnTo>
                    <a:pt x="10411" y="9617"/>
                  </a:lnTo>
                  <a:lnTo>
                    <a:pt x="10411" y="9251"/>
                  </a:lnTo>
                  <a:close/>
                  <a:moveTo>
                    <a:pt x="10760" y="9066"/>
                  </a:moveTo>
                  <a:lnTo>
                    <a:pt x="10730" y="9050"/>
                  </a:lnTo>
                  <a:lnTo>
                    <a:pt x="10730" y="9050"/>
                  </a:lnTo>
                  <a:lnTo>
                    <a:pt x="10730" y="9050"/>
                  </a:lnTo>
                  <a:lnTo>
                    <a:pt x="10701" y="9066"/>
                  </a:lnTo>
                  <a:lnTo>
                    <a:pt x="10411" y="9234"/>
                  </a:lnTo>
                  <a:lnTo>
                    <a:pt x="10411" y="8873"/>
                  </a:lnTo>
                  <a:lnTo>
                    <a:pt x="10730" y="8688"/>
                  </a:lnTo>
                  <a:lnTo>
                    <a:pt x="11046" y="8873"/>
                  </a:lnTo>
                  <a:lnTo>
                    <a:pt x="11046" y="9232"/>
                  </a:lnTo>
                  <a:lnTo>
                    <a:pt x="10760" y="9066"/>
                  </a:lnTo>
                  <a:close/>
                  <a:moveTo>
                    <a:pt x="10744" y="8681"/>
                  </a:moveTo>
                  <a:lnTo>
                    <a:pt x="11060" y="8497"/>
                  </a:lnTo>
                  <a:lnTo>
                    <a:pt x="11060" y="8497"/>
                  </a:lnTo>
                  <a:lnTo>
                    <a:pt x="11060" y="8128"/>
                  </a:lnTo>
                  <a:lnTo>
                    <a:pt x="11377" y="8310"/>
                  </a:lnTo>
                  <a:lnTo>
                    <a:pt x="11377" y="8676"/>
                  </a:lnTo>
                  <a:lnTo>
                    <a:pt x="11271" y="8738"/>
                  </a:lnTo>
                  <a:lnTo>
                    <a:pt x="11056" y="8861"/>
                  </a:lnTo>
                  <a:lnTo>
                    <a:pt x="10744" y="8681"/>
                  </a:lnTo>
                  <a:close/>
                  <a:moveTo>
                    <a:pt x="11060" y="8875"/>
                  </a:moveTo>
                  <a:lnTo>
                    <a:pt x="11368" y="8695"/>
                  </a:lnTo>
                  <a:lnTo>
                    <a:pt x="11377" y="8691"/>
                  </a:lnTo>
                  <a:lnTo>
                    <a:pt x="11377" y="9059"/>
                  </a:lnTo>
                  <a:lnTo>
                    <a:pt x="11377" y="9059"/>
                  </a:lnTo>
                  <a:lnTo>
                    <a:pt x="11481" y="9121"/>
                  </a:lnTo>
                  <a:lnTo>
                    <a:pt x="11694" y="9246"/>
                  </a:lnTo>
                  <a:lnTo>
                    <a:pt x="11611" y="9293"/>
                  </a:lnTo>
                  <a:lnTo>
                    <a:pt x="11382" y="9426"/>
                  </a:lnTo>
                  <a:lnTo>
                    <a:pt x="11060" y="9241"/>
                  </a:lnTo>
                  <a:lnTo>
                    <a:pt x="11060" y="8875"/>
                  </a:lnTo>
                  <a:close/>
                  <a:moveTo>
                    <a:pt x="11720" y="9246"/>
                  </a:moveTo>
                  <a:lnTo>
                    <a:pt x="12039" y="9059"/>
                  </a:lnTo>
                  <a:lnTo>
                    <a:pt x="12039" y="9059"/>
                  </a:lnTo>
                  <a:lnTo>
                    <a:pt x="12039" y="8693"/>
                  </a:lnTo>
                  <a:lnTo>
                    <a:pt x="12058" y="8702"/>
                  </a:lnTo>
                  <a:lnTo>
                    <a:pt x="12353" y="8875"/>
                  </a:lnTo>
                  <a:lnTo>
                    <a:pt x="12353" y="9241"/>
                  </a:lnTo>
                  <a:lnTo>
                    <a:pt x="12032" y="9426"/>
                  </a:lnTo>
                  <a:lnTo>
                    <a:pt x="11720" y="9246"/>
                  </a:lnTo>
                  <a:close/>
                  <a:moveTo>
                    <a:pt x="12039" y="8679"/>
                  </a:moveTo>
                  <a:lnTo>
                    <a:pt x="12039" y="8676"/>
                  </a:lnTo>
                  <a:lnTo>
                    <a:pt x="12039" y="8310"/>
                  </a:lnTo>
                  <a:lnTo>
                    <a:pt x="12355" y="8126"/>
                  </a:lnTo>
                  <a:lnTo>
                    <a:pt x="12355" y="8497"/>
                  </a:lnTo>
                  <a:lnTo>
                    <a:pt x="12355" y="8497"/>
                  </a:lnTo>
                  <a:lnTo>
                    <a:pt x="12674" y="8679"/>
                  </a:lnTo>
                  <a:lnTo>
                    <a:pt x="12358" y="8861"/>
                  </a:lnTo>
                  <a:lnTo>
                    <a:pt x="12039" y="8679"/>
                  </a:lnTo>
                  <a:close/>
                  <a:moveTo>
                    <a:pt x="12367" y="9248"/>
                  </a:moveTo>
                  <a:lnTo>
                    <a:pt x="12686" y="9066"/>
                  </a:lnTo>
                  <a:lnTo>
                    <a:pt x="13007" y="9251"/>
                  </a:lnTo>
                  <a:lnTo>
                    <a:pt x="13007" y="9617"/>
                  </a:lnTo>
                  <a:lnTo>
                    <a:pt x="12686" y="9801"/>
                  </a:lnTo>
                  <a:lnTo>
                    <a:pt x="12367" y="9617"/>
                  </a:lnTo>
                  <a:lnTo>
                    <a:pt x="12367" y="9248"/>
                  </a:lnTo>
                  <a:close/>
                  <a:moveTo>
                    <a:pt x="12686" y="9050"/>
                  </a:moveTo>
                  <a:lnTo>
                    <a:pt x="12686" y="9050"/>
                  </a:lnTo>
                  <a:lnTo>
                    <a:pt x="12686" y="9050"/>
                  </a:lnTo>
                  <a:lnTo>
                    <a:pt x="12677" y="9055"/>
                  </a:lnTo>
                  <a:lnTo>
                    <a:pt x="12367" y="9232"/>
                  </a:lnTo>
                  <a:lnTo>
                    <a:pt x="12367" y="8873"/>
                  </a:lnTo>
                  <a:lnTo>
                    <a:pt x="12686" y="8688"/>
                  </a:lnTo>
                  <a:lnTo>
                    <a:pt x="12835" y="8773"/>
                  </a:lnTo>
                  <a:lnTo>
                    <a:pt x="13007" y="8873"/>
                  </a:lnTo>
                  <a:lnTo>
                    <a:pt x="13007" y="9234"/>
                  </a:lnTo>
                  <a:lnTo>
                    <a:pt x="12686" y="9050"/>
                  </a:lnTo>
                  <a:close/>
                  <a:moveTo>
                    <a:pt x="12700" y="8679"/>
                  </a:moveTo>
                  <a:lnTo>
                    <a:pt x="12755" y="8648"/>
                  </a:lnTo>
                  <a:lnTo>
                    <a:pt x="13019" y="8497"/>
                  </a:lnTo>
                  <a:lnTo>
                    <a:pt x="13019" y="8497"/>
                  </a:lnTo>
                  <a:lnTo>
                    <a:pt x="13019" y="8128"/>
                  </a:lnTo>
                  <a:lnTo>
                    <a:pt x="13334" y="8308"/>
                  </a:lnTo>
                  <a:lnTo>
                    <a:pt x="13334" y="8676"/>
                  </a:lnTo>
                  <a:lnTo>
                    <a:pt x="13015" y="8861"/>
                  </a:lnTo>
                  <a:lnTo>
                    <a:pt x="12700" y="8679"/>
                  </a:lnTo>
                  <a:close/>
                  <a:moveTo>
                    <a:pt x="13019" y="8875"/>
                  </a:moveTo>
                  <a:lnTo>
                    <a:pt x="13208" y="8764"/>
                  </a:lnTo>
                  <a:lnTo>
                    <a:pt x="13334" y="8693"/>
                  </a:lnTo>
                  <a:lnTo>
                    <a:pt x="13334" y="9059"/>
                  </a:lnTo>
                  <a:lnTo>
                    <a:pt x="13334" y="9059"/>
                  </a:lnTo>
                  <a:lnTo>
                    <a:pt x="13653" y="9246"/>
                  </a:lnTo>
                  <a:lnTo>
                    <a:pt x="13338" y="9426"/>
                  </a:lnTo>
                  <a:lnTo>
                    <a:pt x="13019" y="9241"/>
                  </a:lnTo>
                  <a:lnTo>
                    <a:pt x="13019" y="8875"/>
                  </a:lnTo>
                  <a:close/>
                  <a:moveTo>
                    <a:pt x="13345" y="9816"/>
                  </a:moveTo>
                  <a:lnTo>
                    <a:pt x="13664" y="9629"/>
                  </a:lnTo>
                  <a:lnTo>
                    <a:pt x="13986" y="9813"/>
                  </a:lnTo>
                  <a:lnTo>
                    <a:pt x="13986" y="10182"/>
                  </a:lnTo>
                  <a:lnTo>
                    <a:pt x="13664" y="10366"/>
                  </a:lnTo>
                  <a:lnTo>
                    <a:pt x="13345" y="10182"/>
                  </a:lnTo>
                  <a:lnTo>
                    <a:pt x="13345" y="9816"/>
                  </a:lnTo>
                  <a:close/>
                  <a:moveTo>
                    <a:pt x="13667" y="9617"/>
                  </a:moveTo>
                  <a:lnTo>
                    <a:pt x="13664" y="9617"/>
                  </a:lnTo>
                  <a:lnTo>
                    <a:pt x="13664" y="9617"/>
                  </a:lnTo>
                  <a:lnTo>
                    <a:pt x="13345" y="9799"/>
                  </a:lnTo>
                  <a:lnTo>
                    <a:pt x="13345" y="9440"/>
                  </a:lnTo>
                  <a:lnTo>
                    <a:pt x="13657" y="9258"/>
                  </a:lnTo>
                  <a:lnTo>
                    <a:pt x="13664" y="9253"/>
                  </a:lnTo>
                  <a:lnTo>
                    <a:pt x="13674" y="9260"/>
                  </a:lnTo>
                  <a:lnTo>
                    <a:pt x="13986" y="9440"/>
                  </a:lnTo>
                  <a:lnTo>
                    <a:pt x="13986" y="9801"/>
                  </a:lnTo>
                  <a:lnTo>
                    <a:pt x="13667" y="9617"/>
                  </a:lnTo>
                  <a:close/>
                  <a:moveTo>
                    <a:pt x="13678" y="9246"/>
                  </a:moveTo>
                  <a:lnTo>
                    <a:pt x="13997" y="9059"/>
                  </a:lnTo>
                  <a:lnTo>
                    <a:pt x="13997" y="8693"/>
                  </a:lnTo>
                  <a:lnTo>
                    <a:pt x="14203" y="8811"/>
                  </a:lnTo>
                  <a:lnTo>
                    <a:pt x="14309" y="8875"/>
                  </a:lnTo>
                  <a:lnTo>
                    <a:pt x="14309" y="9244"/>
                  </a:lnTo>
                  <a:lnTo>
                    <a:pt x="13993" y="9426"/>
                  </a:lnTo>
                  <a:lnTo>
                    <a:pt x="13678" y="9246"/>
                  </a:lnTo>
                  <a:close/>
                  <a:moveTo>
                    <a:pt x="14000" y="8676"/>
                  </a:moveTo>
                  <a:lnTo>
                    <a:pt x="14000" y="8308"/>
                  </a:lnTo>
                  <a:lnTo>
                    <a:pt x="14194" y="8194"/>
                  </a:lnTo>
                  <a:lnTo>
                    <a:pt x="14312" y="8128"/>
                  </a:lnTo>
                  <a:lnTo>
                    <a:pt x="14312" y="8497"/>
                  </a:lnTo>
                  <a:lnTo>
                    <a:pt x="14312" y="8497"/>
                  </a:lnTo>
                  <a:lnTo>
                    <a:pt x="14628" y="8681"/>
                  </a:lnTo>
                  <a:lnTo>
                    <a:pt x="14316" y="8861"/>
                  </a:lnTo>
                  <a:lnTo>
                    <a:pt x="14000" y="8676"/>
                  </a:lnTo>
                  <a:close/>
                  <a:moveTo>
                    <a:pt x="14326" y="9251"/>
                  </a:moveTo>
                  <a:lnTo>
                    <a:pt x="14645" y="9066"/>
                  </a:lnTo>
                  <a:lnTo>
                    <a:pt x="14962" y="9248"/>
                  </a:lnTo>
                  <a:lnTo>
                    <a:pt x="14962" y="9617"/>
                  </a:lnTo>
                  <a:lnTo>
                    <a:pt x="14643" y="9801"/>
                  </a:lnTo>
                  <a:lnTo>
                    <a:pt x="14326" y="9617"/>
                  </a:lnTo>
                  <a:lnTo>
                    <a:pt x="14326" y="9251"/>
                  </a:lnTo>
                  <a:close/>
                  <a:moveTo>
                    <a:pt x="14673" y="9066"/>
                  </a:moveTo>
                  <a:lnTo>
                    <a:pt x="14645" y="9050"/>
                  </a:lnTo>
                  <a:lnTo>
                    <a:pt x="14645" y="9050"/>
                  </a:lnTo>
                  <a:lnTo>
                    <a:pt x="14645" y="9050"/>
                  </a:lnTo>
                  <a:lnTo>
                    <a:pt x="14617" y="9066"/>
                  </a:lnTo>
                  <a:lnTo>
                    <a:pt x="14326" y="9234"/>
                  </a:lnTo>
                  <a:lnTo>
                    <a:pt x="14326" y="8873"/>
                  </a:lnTo>
                  <a:lnTo>
                    <a:pt x="14536" y="8750"/>
                  </a:lnTo>
                  <a:lnTo>
                    <a:pt x="14645" y="8688"/>
                  </a:lnTo>
                  <a:lnTo>
                    <a:pt x="14962" y="8873"/>
                  </a:lnTo>
                  <a:lnTo>
                    <a:pt x="14962" y="9232"/>
                  </a:lnTo>
                  <a:lnTo>
                    <a:pt x="14673" y="9066"/>
                  </a:lnTo>
                  <a:close/>
                  <a:moveTo>
                    <a:pt x="14659" y="8681"/>
                  </a:moveTo>
                  <a:lnTo>
                    <a:pt x="14813" y="8591"/>
                  </a:lnTo>
                  <a:lnTo>
                    <a:pt x="14976" y="8497"/>
                  </a:lnTo>
                  <a:lnTo>
                    <a:pt x="14976" y="8497"/>
                  </a:lnTo>
                  <a:lnTo>
                    <a:pt x="14976" y="8126"/>
                  </a:lnTo>
                  <a:lnTo>
                    <a:pt x="15292" y="8308"/>
                  </a:lnTo>
                  <a:lnTo>
                    <a:pt x="15292" y="8676"/>
                  </a:lnTo>
                  <a:lnTo>
                    <a:pt x="14971" y="8861"/>
                  </a:lnTo>
                  <a:lnTo>
                    <a:pt x="14659" y="8681"/>
                  </a:lnTo>
                  <a:close/>
                  <a:moveTo>
                    <a:pt x="14978" y="8873"/>
                  </a:moveTo>
                  <a:lnTo>
                    <a:pt x="15292" y="8693"/>
                  </a:lnTo>
                  <a:lnTo>
                    <a:pt x="15292" y="9059"/>
                  </a:lnTo>
                  <a:lnTo>
                    <a:pt x="15292" y="9059"/>
                  </a:lnTo>
                  <a:lnTo>
                    <a:pt x="15609" y="9246"/>
                  </a:lnTo>
                  <a:lnTo>
                    <a:pt x="15321" y="9414"/>
                  </a:lnTo>
                  <a:lnTo>
                    <a:pt x="15297" y="9426"/>
                  </a:lnTo>
                  <a:lnTo>
                    <a:pt x="14978" y="9244"/>
                  </a:lnTo>
                  <a:lnTo>
                    <a:pt x="14978" y="8873"/>
                  </a:lnTo>
                  <a:close/>
                  <a:moveTo>
                    <a:pt x="15304" y="9816"/>
                  </a:moveTo>
                  <a:lnTo>
                    <a:pt x="15623" y="9629"/>
                  </a:lnTo>
                  <a:lnTo>
                    <a:pt x="15812" y="9738"/>
                  </a:lnTo>
                  <a:lnTo>
                    <a:pt x="15940" y="9813"/>
                  </a:lnTo>
                  <a:lnTo>
                    <a:pt x="15940" y="10182"/>
                  </a:lnTo>
                  <a:lnTo>
                    <a:pt x="15746" y="10295"/>
                  </a:lnTo>
                  <a:lnTo>
                    <a:pt x="15623" y="10366"/>
                  </a:lnTo>
                  <a:lnTo>
                    <a:pt x="15304" y="10182"/>
                  </a:lnTo>
                  <a:lnTo>
                    <a:pt x="15304" y="9816"/>
                  </a:lnTo>
                  <a:close/>
                  <a:moveTo>
                    <a:pt x="15907" y="9780"/>
                  </a:moveTo>
                  <a:lnTo>
                    <a:pt x="15623" y="9617"/>
                  </a:lnTo>
                  <a:lnTo>
                    <a:pt x="15623" y="9617"/>
                  </a:lnTo>
                  <a:lnTo>
                    <a:pt x="15623" y="9617"/>
                  </a:lnTo>
                  <a:lnTo>
                    <a:pt x="15304" y="9799"/>
                  </a:lnTo>
                  <a:lnTo>
                    <a:pt x="15304" y="9440"/>
                  </a:lnTo>
                  <a:lnTo>
                    <a:pt x="15512" y="9317"/>
                  </a:lnTo>
                  <a:lnTo>
                    <a:pt x="15623" y="9253"/>
                  </a:lnTo>
                  <a:lnTo>
                    <a:pt x="15765" y="9336"/>
                  </a:lnTo>
                  <a:lnTo>
                    <a:pt x="15940" y="9437"/>
                  </a:lnTo>
                  <a:lnTo>
                    <a:pt x="15940" y="9799"/>
                  </a:lnTo>
                  <a:lnTo>
                    <a:pt x="15907" y="9780"/>
                  </a:lnTo>
                  <a:close/>
                  <a:moveTo>
                    <a:pt x="15741" y="9308"/>
                  </a:moveTo>
                  <a:lnTo>
                    <a:pt x="15635" y="9246"/>
                  </a:lnTo>
                  <a:lnTo>
                    <a:pt x="15954" y="9059"/>
                  </a:lnTo>
                  <a:lnTo>
                    <a:pt x="15954" y="9059"/>
                  </a:lnTo>
                  <a:lnTo>
                    <a:pt x="15954" y="8691"/>
                  </a:lnTo>
                  <a:lnTo>
                    <a:pt x="15975" y="8702"/>
                  </a:lnTo>
                  <a:lnTo>
                    <a:pt x="16271" y="8875"/>
                  </a:lnTo>
                  <a:lnTo>
                    <a:pt x="16271" y="9241"/>
                  </a:lnTo>
                  <a:lnTo>
                    <a:pt x="15949" y="9426"/>
                  </a:lnTo>
                  <a:lnTo>
                    <a:pt x="15741" y="9308"/>
                  </a:lnTo>
                  <a:close/>
                  <a:moveTo>
                    <a:pt x="15956" y="8676"/>
                  </a:moveTo>
                  <a:lnTo>
                    <a:pt x="15956" y="8308"/>
                  </a:lnTo>
                  <a:lnTo>
                    <a:pt x="16271" y="8128"/>
                  </a:lnTo>
                  <a:lnTo>
                    <a:pt x="16271" y="8497"/>
                  </a:lnTo>
                  <a:lnTo>
                    <a:pt x="16271" y="8497"/>
                  </a:lnTo>
                  <a:lnTo>
                    <a:pt x="16590" y="8681"/>
                  </a:lnTo>
                  <a:lnTo>
                    <a:pt x="16275" y="8861"/>
                  </a:lnTo>
                  <a:lnTo>
                    <a:pt x="15956" y="8676"/>
                  </a:lnTo>
                  <a:close/>
                  <a:moveTo>
                    <a:pt x="16282" y="9251"/>
                  </a:moveTo>
                  <a:lnTo>
                    <a:pt x="16601" y="9066"/>
                  </a:lnTo>
                  <a:lnTo>
                    <a:pt x="16923" y="9251"/>
                  </a:lnTo>
                  <a:lnTo>
                    <a:pt x="16923" y="9617"/>
                  </a:lnTo>
                  <a:lnTo>
                    <a:pt x="16606" y="9799"/>
                  </a:lnTo>
                  <a:lnTo>
                    <a:pt x="16601" y="9801"/>
                  </a:lnTo>
                  <a:lnTo>
                    <a:pt x="16282" y="9617"/>
                  </a:lnTo>
                  <a:lnTo>
                    <a:pt x="16282" y="9251"/>
                  </a:lnTo>
                  <a:close/>
                  <a:moveTo>
                    <a:pt x="16601" y="9050"/>
                  </a:moveTo>
                  <a:lnTo>
                    <a:pt x="16601" y="9050"/>
                  </a:lnTo>
                  <a:lnTo>
                    <a:pt x="16599" y="9050"/>
                  </a:lnTo>
                  <a:lnTo>
                    <a:pt x="16545" y="9083"/>
                  </a:lnTo>
                  <a:lnTo>
                    <a:pt x="16282" y="9234"/>
                  </a:lnTo>
                  <a:lnTo>
                    <a:pt x="16282" y="8873"/>
                  </a:lnTo>
                  <a:lnTo>
                    <a:pt x="16601" y="8688"/>
                  </a:lnTo>
                  <a:lnTo>
                    <a:pt x="16748" y="8773"/>
                  </a:lnTo>
                  <a:lnTo>
                    <a:pt x="16923" y="8873"/>
                  </a:lnTo>
                  <a:lnTo>
                    <a:pt x="16923" y="9234"/>
                  </a:lnTo>
                  <a:lnTo>
                    <a:pt x="16601" y="9050"/>
                  </a:lnTo>
                  <a:close/>
                  <a:moveTo>
                    <a:pt x="16615" y="8681"/>
                  </a:moveTo>
                  <a:lnTo>
                    <a:pt x="16934" y="8497"/>
                  </a:lnTo>
                  <a:lnTo>
                    <a:pt x="16934" y="8497"/>
                  </a:lnTo>
                  <a:lnTo>
                    <a:pt x="16934" y="8128"/>
                  </a:lnTo>
                  <a:lnTo>
                    <a:pt x="17246" y="8308"/>
                  </a:lnTo>
                  <a:lnTo>
                    <a:pt x="17246" y="8676"/>
                  </a:lnTo>
                  <a:lnTo>
                    <a:pt x="16930" y="8861"/>
                  </a:lnTo>
                  <a:lnTo>
                    <a:pt x="16615" y="8681"/>
                  </a:lnTo>
                  <a:close/>
                  <a:moveTo>
                    <a:pt x="16934" y="8875"/>
                  </a:moveTo>
                  <a:lnTo>
                    <a:pt x="17124" y="8764"/>
                  </a:lnTo>
                  <a:lnTo>
                    <a:pt x="17246" y="8693"/>
                  </a:lnTo>
                  <a:lnTo>
                    <a:pt x="17246" y="9059"/>
                  </a:lnTo>
                  <a:lnTo>
                    <a:pt x="17246" y="9059"/>
                  </a:lnTo>
                  <a:lnTo>
                    <a:pt x="17568" y="9246"/>
                  </a:lnTo>
                  <a:lnTo>
                    <a:pt x="17253" y="9426"/>
                  </a:lnTo>
                  <a:lnTo>
                    <a:pt x="16934" y="9241"/>
                  </a:lnTo>
                  <a:lnTo>
                    <a:pt x="16934" y="8875"/>
                  </a:lnTo>
                  <a:close/>
                  <a:moveTo>
                    <a:pt x="17594" y="9246"/>
                  </a:moveTo>
                  <a:lnTo>
                    <a:pt x="17913" y="9059"/>
                  </a:lnTo>
                  <a:lnTo>
                    <a:pt x="17913" y="9059"/>
                  </a:lnTo>
                  <a:lnTo>
                    <a:pt x="17913" y="8691"/>
                  </a:lnTo>
                  <a:lnTo>
                    <a:pt x="18043" y="8766"/>
                  </a:lnTo>
                  <a:lnTo>
                    <a:pt x="18227" y="8873"/>
                  </a:lnTo>
                  <a:lnTo>
                    <a:pt x="18227" y="9241"/>
                  </a:lnTo>
                  <a:lnTo>
                    <a:pt x="17906" y="9426"/>
                  </a:lnTo>
                  <a:lnTo>
                    <a:pt x="17594" y="9246"/>
                  </a:lnTo>
                  <a:close/>
                  <a:moveTo>
                    <a:pt x="17915" y="8676"/>
                  </a:moveTo>
                  <a:lnTo>
                    <a:pt x="17915" y="8308"/>
                  </a:lnTo>
                  <a:lnTo>
                    <a:pt x="18227" y="8128"/>
                  </a:lnTo>
                  <a:lnTo>
                    <a:pt x="18227" y="8497"/>
                  </a:lnTo>
                  <a:lnTo>
                    <a:pt x="18227" y="8497"/>
                  </a:lnTo>
                  <a:lnTo>
                    <a:pt x="18544" y="8681"/>
                  </a:lnTo>
                  <a:lnTo>
                    <a:pt x="18317" y="8814"/>
                  </a:lnTo>
                  <a:lnTo>
                    <a:pt x="18232" y="8861"/>
                  </a:lnTo>
                  <a:lnTo>
                    <a:pt x="17915" y="8676"/>
                  </a:lnTo>
                  <a:close/>
                  <a:moveTo>
                    <a:pt x="18239" y="9251"/>
                  </a:moveTo>
                  <a:lnTo>
                    <a:pt x="18560" y="9066"/>
                  </a:lnTo>
                  <a:lnTo>
                    <a:pt x="18877" y="9248"/>
                  </a:lnTo>
                  <a:lnTo>
                    <a:pt x="18877" y="9617"/>
                  </a:lnTo>
                  <a:lnTo>
                    <a:pt x="18558" y="9801"/>
                  </a:lnTo>
                  <a:lnTo>
                    <a:pt x="18239" y="9617"/>
                  </a:lnTo>
                  <a:lnTo>
                    <a:pt x="18239" y="9251"/>
                  </a:lnTo>
                  <a:close/>
                  <a:moveTo>
                    <a:pt x="18588" y="9066"/>
                  </a:moveTo>
                  <a:lnTo>
                    <a:pt x="18560" y="9050"/>
                  </a:lnTo>
                  <a:lnTo>
                    <a:pt x="18560" y="9050"/>
                  </a:lnTo>
                  <a:lnTo>
                    <a:pt x="18560" y="9050"/>
                  </a:lnTo>
                  <a:lnTo>
                    <a:pt x="18529" y="9066"/>
                  </a:lnTo>
                  <a:lnTo>
                    <a:pt x="18241" y="9234"/>
                  </a:lnTo>
                  <a:lnTo>
                    <a:pt x="18241" y="8873"/>
                  </a:lnTo>
                  <a:lnTo>
                    <a:pt x="18558" y="8688"/>
                  </a:lnTo>
                  <a:lnTo>
                    <a:pt x="18877" y="8873"/>
                  </a:lnTo>
                  <a:lnTo>
                    <a:pt x="18877" y="9232"/>
                  </a:lnTo>
                  <a:lnTo>
                    <a:pt x="18588" y="9066"/>
                  </a:lnTo>
                  <a:close/>
                  <a:moveTo>
                    <a:pt x="18572" y="8681"/>
                  </a:moveTo>
                  <a:lnTo>
                    <a:pt x="18889" y="8497"/>
                  </a:lnTo>
                  <a:lnTo>
                    <a:pt x="18889" y="8497"/>
                  </a:lnTo>
                  <a:lnTo>
                    <a:pt x="18889" y="8126"/>
                  </a:lnTo>
                  <a:lnTo>
                    <a:pt x="19205" y="8308"/>
                  </a:lnTo>
                  <a:lnTo>
                    <a:pt x="19205" y="8676"/>
                  </a:lnTo>
                  <a:lnTo>
                    <a:pt x="18884" y="8861"/>
                  </a:lnTo>
                  <a:lnTo>
                    <a:pt x="18572" y="8681"/>
                  </a:lnTo>
                  <a:close/>
                  <a:moveTo>
                    <a:pt x="18893" y="8873"/>
                  </a:moveTo>
                  <a:lnTo>
                    <a:pt x="19205" y="8691"/>
                  </a:lnTo>
                  <a:lnTo>
                    <a:pt x="19205" y="9059"/>
                  </a:lnTo>
                  <a:lnTo>
                    <a:pt x="19205" y="9059"/>
                  </a:lnTo>
                  <a:lnTo>
                    <a:pt x="19309" y="9121"/>
                  </a:lnTo>
                  <a:lnTo>
                    <a:pt x="19522" y="9246"/>
                  </a:lnTo>
                  <a:lnTo>
                    <a:pt x="19212" y="9426"/>
                  </a:lnTo>
                  <a:lnTo>
                    <a:pt x="18893" y="9244"/>
                  </a:lnTo>
                  <a:lnTo>
                    <a:pt x="18893" y="8873"/>
                  </a:lnTo>
                  <a:close/>
                  <a:moveTo>
                    <a:pt x="19217" y="9813"/>
                  </a:moveTo>
                  <a:lnTo>
                    <a:pt x="19536" y="9629"/>
                  </a:lnTo>
                  <a:lnTo>
                    <a:pt x="19855" y="9813"/>
                  </a:lnTo>
                  <a:lnTo>
                    <a:pt x="19855" y="10182"/>
                  </a:lnTo>
                  <a:lnTo>
                    <a:pt x="19536" y="10366"/>
                  </a:lnTo>
                  <a:lnTo>
                    <a:pt x="19340" y="10253"/>
                  </a:lnTo>
                  <a:lnTo>
                    <a:pt x="19217" y="10182"/>
                  </a:lnTo>
                  <a:lnTo>
                    <a:pt x="19217" y="9813"/>
                  </a:lnTo>
                  <a:close/>
                  <a:moveTo>
                    <a:pt x="19536" y="9617"/>
                  </a:moveTo>
                  <a:lnTo>
                    <a:pt x="19536" y="9617"/>
                  </a:lnTo>
                  <a:lnTo>
                    <a:pt x="19534" y="9617"/>
                  </a:lnTo>
                  <a:lnTo>
                    <a:pt x="19217" y="9799"/>
                  </a:lnTo>
                  <a:lnTo>
                    <a:pt x="19217" y="9440"/>
                  </a:lnTo>
                  <a:lnTo>
                    <a:pt x="19536" y="9253"/>
                  </a:lnTo>
                  <a:lnTo>
                    <a:pt x="19749" y="9376"/>
                  </a:lnTo>
                  <a:lnTo>
                    <a:pt x="19855" y="9437"/>
                  </a:lnTo>
                  <a:lnTo>
                    <a:pt x="19855" y="9799"/>
                  </a:lnTo>
                  <a:lnTo>
                    <a:pt x="19536" y="9617"/>
                  </a:lnTo>
                  <a:close/>
                  <a:moveTo>
                    <a:pt x="19550" y="9246"/>
                  </a:moveTo>
                  <a:lnTo>
                    <a:pt x="19869" y="9059"/>
                  </a:lnTo>
                  <a:lnTo>
                    <a:pt x="19869" y="9059"/>
                  </a:lnTo>
                  <a:lnTo>
                    <a:pt x="19869" y="8693"/>
                  </a:lnTo>
                  <a:lnTo>
                    <a:pt x="20150" y="8856"/>
                  </a:lnTo>
                  <a:lnTo>
                    <a:pt x="20181" y="8873"/>
                  </a:lnTo>
                  <a:lnTo>
                    <a:pt x="20181" y="9241"/>
                  </a:lnTo>
                  <a:lnTo>
                    <a:pt x="19862" y="9426"/>
                  </a:lnTo>
                  <a:lnTo>
                    <a:pt x="19550" y="9246"/>
                  </a:lnTo>
                  <a:close/>
                  <a:moveTo>
                    <a:pt x="19869" y="8676"/>
                  </a:moveTo>
                  <a:lnTo>
                    <a:pt x="19869" y="8308"/>
                  </a:lnTo>
                  <a:lnTo>
                    <a:pt x="20186" y="8126"/>
                  </a:lnTo>
                  <a:lnTo>
                    <a:pt x="20186" y="8497"/>
                  </a:lnTo>
                  <a:lnTo>
                    <a:pt x="20186" y="8497"/>
                  </a:lnTo>
                  <a:lnTo>
                    <a:pt x="20502" y="8681"/>
                  </a:lnTo>
                  <a:lnTo>
                    <a:pt x="20190" y="8861"/>
                  </a:lnTo>
                  <a:lnTo>
                    <a:pt x="19869" y="8676"/>
                  </a:lnTo>
                  <a:close/>
                  <a:moveTo>
                    <a:pt x="20198" y="9251"/>
                  </a:moveTo>
                  <a:lnTo>
                    <a:pt x="20514" y="9066"/>
                  </a:lnTo>
                  <a:lnTo>
                    <a:pt x="20836" y="9251"/>
                  </a:lnTo>
                  <a:lnTo>
                    <a:pt x="20836" y="9617"/>
                  </a:lnTo>
                  <a:lnTo>
                    <a:pt x="20519" y="9799"/>
                  </a:lnTo>
                  <a:lnTo>
                    <a:pt x="20517" y="9801"/>
                  </a:lnTo>
                  <a:lnTo>
                    <a:pt x="20198" y="9617"/>
                  </a:lnTo>
                  <a:lnTo>
                    <a:pt x="20198" y="9251"/>
                  </a:lnTo>
                  <a:close/>
                  <a:moveTo>
                    <a:pt x="20514" y="9050"/>
                  </a:moveTo>
                  <a:lnTo>
                    <a:pt x="20514" y="9050"/>
                  </a:lnTo>
                  <a:lnTo>
                    <a:pt x="20514" y="9050"/>
                  </a:lnTo>
                  <a:lnTo>
                    <a:pt x="20460" y="9083"/>
                  </a:lnTo>
                  <a:lnTo>
                    <a:pt x="20198" y="9234"/>
                  </a:lnTo>
                  <a:lnTo>
                    <a:pt x="20198" y="8873"/>
                  </a:lnTo>
                  <a:lnTo>
                    <a:pt x="20517" y="8688"/>
                  </a:lnTo>
                  <a:lnTo>
                    <a:pt x="20663" y="8773"/>
                  </a:lnTo>
                  <a:lnTo>
                    <a:pt x="20836" y="8873"/>
                  </a:lnTo>
                  <a:lnTo>
                    <a:pt x="20836" y="9234"/>
                  </a:lnTo>
                  <a:lnTo>
                    <a:pt x="20514" y="9050"/>
                  </a:lnTo>
                  <a:close/>
                  <a:moveTo>
                    <a:pt x="20531" y="8681"/>
                  </a:moveTo>
                  <a:lnTo>
                    <a:pt x="20847" y="8497"/>
                  </a:lnTo>
                  <a:lnTo>
                    <a:pt x="20847" y="8497"/>
                  </a:lnTo>
                  <a:lnTo>
                    <a:pt x="20847" y="8128"/>
                  </a:lnTo>
                  <a:lnTo>
                    <a:pt x="21162" y="8308"/>
                  </a:lnTo>
                  <a:lnTo>
                    <a:pt x="21162" y="8676"/>
                  </a:lnTo>
                  <a:lnTo>
                    <a:pt x="20845" y="8861"/>
                  </a:lnTo>
                  <a:lnTo>
                    <a:pt x="20531" y="8681"/>
                  </a:lnTo>
                  <a:close/>
                  <a:moveTo>
                    <a:pt x="20847" y="8875"/>
                  </a:moveTo>
                  <a:lnTo>
                    <a:pt x="21036" y="8764"/>
                  </a:lnTo>
                  <a:lnTo>
                    <a:pt x="21162" y="8693"/>
                  </a:lnTo>
                  <a:lnTo>
                    <a:pt x="21162" y="9059"/>
                  </a:lnTo>
                  <a:lnTo>
                    <a:pt x="21162" y="9059"/>
                  </a:lnTo>
                  <a:lnTo>
                    <a:pt x="21481" y="9246"/>
                  </a:lnTo>
                  <a:lnTo>
                    <a:pt x="21169" y="9426"/>
                  </a:lnTo>
                  <a:lnTo>
                    <a:pt x="20847" y="9241"/>
                  </a:lnTo>
                  <a:lnTo>
                    <a:pt x="20847" y="8875"/>
                  </a:lnTo>
                  <a:close/>
                  <a:moveTo>
                    <a:pt x="21509" y="9246"/>
                  </a:moveTo>
                  <a:lnTo>
                    <a:pt x="21828" y="9059"/>
                  </a:lnTo>
                  <a:lnTo>
                    <a:pt x="21828" y="9059"/>
                  </a:lnTo>
                  <a:lnTo>
                    <a:pt x="21828" y="8691"/>
                  </a:lnTo>
                  <a:lnTo>
                    <a:pt x="21896" y="8731"/>
                  </a:lnTo>
                  <a:lnTo>
                    <a:pt x="22140" y="8875"/>
                  </a:lnTo>
                  <a:lnTo>
                    <a:pt x="22140" y="9241"/>
                  </a:lnTo>
                  <a:lnTo>
                    <a:pt x="21821" y="9426"/>
                  </a:lnTo>
                  <a:lnTo>
                    <a:pt x="21509" y="9246"/>
                  </a:lnTo>
                  <a:close/>
                  <a:moveTo>
                    <a:pt x="21828" y="8676"/>
                  </a:moveTo>
                  <a:lnTo>
                    <a:pt x="21828" y="8308"/>
                  </a:lnTo>
                  <a:lnTo>
                    <a:pt x="22140" y="8128"/>
                  </a:lnTo>
                  <a:lnTo>
                    <a:pt x="22140" y="8497"/>
                  </a:lnTo>
                  <a:lnTo>
                    <a:pt x="22140" y="8497"/>
                  </a:lnTo>
                  <a:lnTo>
                    <a:pt x="22459" y="8679"/>
                  </a:lnTo>
                  <a:lnTo>
                    <a:pt x="22145" y="8861"/>
                  </a:lnTo>
                  <a:lnTo>
                    <a:pt x="21828" y="8676"/>
                  </a:lnTo>
                  <a:close/>
                  <a:moveTo>
                    <a:pt x="21828" y="7547"/>
                  </a:moveTo>
                  <a:lnTo>
                    <a:pt x="21828" y="7178"/>
                  </a:lnTo>
                  <a:lnTo>
                    <a:pt x="22055" y="7048"/>
                  </a:lnTo>
                  <a:lnTo>
                    <a:pt x="22140" y="6998"/>
                  </a:lnTo>
                  <a:lnTo>
                    <a:pt x="22140" y="7365"/>
                  </a:lnTo>
                  <a:lnTo>
                    <a:pt x="22140" y="7365"/>
                  </a:lnTo>
                  <a:lnTo>
                    <a:pt x="22459" y="7549"/>
                  </a:lnTo>
                  <a:lnTo>
                    <a:pt x="22163" y="7722"/>
                  </a:lnTo>
                  <a:lnTo>
                    <a:pt x="22149" y="7731"/>
                  </a:lnTo>
                  <a:lnTo>
                    <a:pt x="21828" y="7547"/>
                  </a:lnTo>
                  <a:close/>
                  <a:moveTo>
                    <a:pt x="22019" y="6526"/>
                  </a:moveTo>
                  <a:lnTo>
                    <a:pt x="21828" y="6415"/>
                  </a:lnTo>
                  <a:lnTo>
                    <a:pt x="21828" y="6048"/>
                  </a:lnTo>
                  <a:lnTo>
                    <a:pt x="22140" y="5869"/>
                  </a:lnTo>
                  <a:lnTo>
                    <a:pt x="22140" y="6235"/>
                  </a:lnTo>
                  <a:lnTo>
                    <a:pt x="22140" y="6235"/>
                  </a:lnTo>
                  <a:lnTo>
                    <a:pt x="22459" y="6419"/>
                  </a:lnTo>
                  <a:lnTo>
                    <a:pt x="22147" y="6599"/>
                  </a:lnTo>
                  <a:lnTo>
                    <a:pt x="22019" y="6526"/>
                  </a:lnTo>
                  <a:close/>
                  <a:moveTo>
                    <a:pt x="21828" y="5285"/>
                  </a:moveTo>
                  <a:lnTo>
                    <a:pt x="21828" y="4919"/>
                  </a:lnTo>
                  <a:lnTo>
                    <a:pt x="22121" y="4749"/>
                  </a:lnTo>
                  <a:lnTo>
                    <a:pt x="22140" y="4737"/>
                  </a:lnTo>
                  <a:lnTo>
                    <a:pt x="22140" y="5103"/>
                  </a:lnTo>
                  <a:lnTo>
                    <a:pt x="22140" y="5105"/>
                  </a:lnTo>
                  <a:lnTo>
                    <a:pt x="22459" y="5287"/>
                  </a:lnTo>
                  <a:lnTo>
                    <a:pt x="22218" y="5429"/>
                  </a:lnTo>
                  <a:lnTo>
                    <a:pt x="22145" y="5469"/>
                  </a:lnTo>
                  <a:lnTo>
                    <a:pt x="21828" y="5285"/>
                  </a:lnTo>
                  <a:close/>
                  <a:moveTo>
                    <a:pt x="22036" y="4290"/>
                  </a:moveTo>
                  <a:lnTo>
                    <a:pt x="22140" y="4351"/>
                  </a:lnTo>
                  <a:lnTo>
                    <a:pt x="22140" y="4720"/>
                  </a:lnTo>
                  <a:lnTo>
                    <a:pt x="22140" y="4723"/>
                  </a:lnTo>
                  <a:lnTo>
                    <a:pt x="21823" y="4905"/>
                  </a:lnTo>
                  <a:lnTo>
                    <a:pt x="21507" y="4723"/>
                  </a:lnTo>
                  <a:lnTo>
                    <a:pt x="21828" y="4538"/>
                  </a:lnTo>
                  <a:lnTo>
                    <a:pt x="21828" y="4538"/>
                  </a:lnTo>
                  <a:lnTo>
                    <a:pt x="21828" y="4172"/>
                  </a:lnTo>
                  <a:lnTo>
                    <a:pt x="22036" y="4290"/>
                  </a:lnTo>
                  <a:close/>
                  <a:moveTo>
                    <a:pt x="21162" y="4155"/>
                  </a:moveTo>
                  <a:lnTo>
                    <a:pt x="20845" y="4340"/>
                  </a:lnTo>
                  <a:lnTo>
                    <a:pt x="20706" y="4262"/>
                  </a:lnTo>
                  <a:lnTo>
                    <a:pt x="20528" y="4158"/>
                  </a:lnTo>
                  <a:lnTo>
                    <a:pt x="20847" y="3973"/>
                  </a:lnTo>
                  <a:lnTo>
                    <a:pt x="20847" y="3973"/>
                  </a:lnTo>
                  <a:lnTo>
                    <a:pt x="20847" y="3607"/>
                  </a:lnTo>
                  <a:lnTo>
                    <a:pt x="20871" y="3619"/>
                  </a:lnTo>
                  <a:lnTo>
                    <a:pt x="21162" y="3787"/>
                  </a:lnTo>
                  <a:lnTo>
                    <a:pt x="21162" y="4155"/>
                  </a:lnTo>
                  <a:close/>
                  <a:moveTo>
                    <a:pt x="20836" y="3586"/>
                  </a:moveTo>
                  <a:lnTo>
                    <a:pt x="20514" y="3401"/>
                  </a:lnTo>
                  <a:lnTo>
                    <a:pt x="20514" y="3401"/>
                  </a:lnTo>
                  <a:lnTo>
                    <a:pt x="20514" y="3401"/>
                  </a:lnTo>
                  <a:lnTo>
                    <a:pt x="20198" y="3583"/>
                  </a:lnTo>
                  <a:lnTo>
                    <a:pt x="20198" y="3219"/>
                  </a:lnTo>
                  <a:lnTo>
                    <a:pt x="20514" y="3035"/>
                  </a:lnTo>
                  <a:lnTo>
                    <a:pt x="20836" y="3219"/>
                  </a:lnTo>
                  <a:lnTo>
                    <a:pt x="20836" y="3586"/>
                  </a:lnTo>
                  <a:close/>
                  <a:moveTo>
                    <a:pt x="20387" y="3489"/>
                  </a:moveTo>
                  <a:lnTo>
                    <a:pt x="20514" y="3413"/>
                  </a:lnTo>
                  <a:lnTo>
                    <a:pt x="20836" y="3600"/>
                  </a:lnTo>
                  <a:lnTo>
                    <a:pt x="20836" y="3966"/>
                  </a:lnTo>
                  <a:lnTo>
                    <a:pt x="20517" y="4151"/>
                  </a:lnTo>
                  <a:lnTo>
                    <a:pt x="20514" y="4151"/>
                  </a:lnTo>
                  <a:lnTo>
                    <a:pt x="20514" y="4151"/>
                  </a:lnTo>
                  <a:lnTo>
                    <a:pt x="20198" y="3966"/>
                  </a:lnTo>
                  <a:lnTo>
                    <a:pt x="20198" y="3598"/>
                  </a:lnTo>
                  <a:lnTo>
                    <a:pt x="20387" y="3489"/>
                  </a:lnTo>
                  <a:close/>
                  <a:moveTo>
                    <a:pt x="20181" y="4351"/>
                  </a:moveTo>
                  <a:lnTo>
                    <a:pt x="20181" y="4723"/>
                  </a:lnTo>
                  <a:lnTo>
                    <a:pt x="20122" y="4756"/>
                  </a:lnTo>
                  <a:lnTo>
                    <a:pt x="19864" y="4905"/>
                  </a:lnTo>
                  <a:lnTo>
                    <a:pt x="19548" y="4723"/>
                  </a:lnTo>
                  <a:lnTo>
                    <a:pt x="19869" y="4538"/>
                  </a:lnTo>
                  <a:lnTo>
                    <a:pt x="19869" y="4538"/>
                  </a:lnTo>
                  <a:lnTo>
                    <a:pt x="19869" y="4172"/>
                  </a:lnTo>
                  <a:lnTo>
                    <a:pt x="20181" y="4351"/>
                  </a:lnTo>
                  <a:close/>
                  <a:moveTo>
                    <a:pt x="19855" y="4148"/>
                  </a:moveTo>
                  <a:lnTo>
                    <a:pt x="19536" y="3964"/>
                  </a:lnTo>
                  <a:lnTo>
                    <a:pt x="19536" y="3966"/>
                  </a:lnTo>
                  <a:lnTo>
                    <a:pt x="19534" y="3964"/>
                  </a:lnTo>
                  <a:lnTo>
                    <a:pt x="19217" y="4151"/>
                  </a:lnTo>
                  <a:lnTo>
                    <a:pt x="19217" y="3784"/>
                  </a:lnTo>
                  <a:lnTo>
                    <a:pt x="19271" y="3754"/>
                  </a:lnTo>
                  <a:lnTo>
                    <a:pt x="19538" y="3600"/>
                  </a:lnTo>
                  <a:lnTo>
                    <a:pt x="19647" y="3664"/>
                  </a:lnTo>
                  <a:lnTo>
                    <a:pt x="19855" y="3784"/>
                  </a:lnTo>
                  <a:lnTo>
                    <a:pt x="19855" y="4148"/>
                  </a:lnTo>
                  <a:close/>
                  <a:moveTo>
                    <a:pt x="19269" y="4134"/>
                  </a:moveTo>
                  <a:lnTo>
                    <a:pt x="19536" y="3980"/>
                  </a:lnTo>
                  <a:lnTo>
                    <a:pt x="19855" y="4165"/>
                  </a:lnTo>
                  <a:lnTo>
                    <a:pt x="19855" y="4531"/>
                  </a:lnTo>
                  <a:lnTo>
                    <a:pt x="19536" y="4715"/>
                  </a:lnTo>
                  <a:lnTo>
                    <a:pt x="19536" y="4715"/>
                  </a:lnTo>
                  <a:lnTo>
                    <a:pt x="19536" y="4715"/>
                  </a:lnTo>
                  <a:lnTo>
                    <a:pt x="19394" y="4635"/>
                  </a:lnTo>
                  <a:lnTo>
                    <a:pt x="19217" y="4531"/>
                  </a:lnTo>
                  <a:lnTo>
                    <a:pt x="19217" y="4165"/>
                  </a:lnTo>
                  <a:lnTo>
                    <a:pt x="19269" y="4134"/>
                  </a:lnTo>
                  <a:close/>
                  <a:moveTo>
                    <a:pt x="19205" y="4155"/>
                  </a:moveTo>
                  <a:lnTo>
                    <a:pt x="18884" y="4340"/>
                  </a:lnTo>
                  <a:lnTo>
                    <a:pt x="18884" y="4340"/>
                  </a:lnTo>
                  <a:lnTo>
                    <a:pt x="18572" y="4158"/>
                  </a:lnTo>
                  <a:lnTo>
                    <a:pt x="18889" y="3973"/>
                  </a:lnTo>
                  <a:lnTo>
                    <a:pt x="18889" y="3973"/>
                  </a:lnTo>
                  <a:lnTo>
                    <a:pt x="18889" y="3605"/>
                  </a:lnTo>
                  <a:lnTo>
                    <a:pt x="19016" y="3678"/>
                  </a:lnTo>
                  <a:lnTo>
                    <a:pt x="19205" y="3787"/>
                  </a:lnTo>
                  <a:lnTo>
                    <a:pt x="19205" y="4155"/>
                  </a:lnTo>
                  <a:close/>
                  <a:moveTo>
                    <a:pt x="18877" y="3583"/>
                  </a:moveTo>
                  <a:lnTo>
                    <a:pt x="18588" y="3418"/>
                  </a:lnTo>
                  <a:lnTo>
                    <a:pt x="18560" y="3401"/>
                  </a:lnTo>
                  <a:lnTo>
                    <a:pt x="18560" y="3401"/>
                  </a:lnTo>
                  <a:lnTo>
                    <a:pt x="18560" y="3401"/>
                  </a:lnTo>
                  <a:lnTo>
                    <a:pt x="18241" y="3583"/>
                  </a:lnTo>
                  <a:lnTo>
                    <a:pt x="18241" y="3219"/>
                  </a:lnTo>
                  <a:lnTo>
                    <a:pt x="18560" y="3035"/>
                  </a:lnTo>
                  <a:lnTo>
                    <a:pt x="18877" y="3219"/>
                  </a:lnTo>
                  <a:lnTo>
                    <a:pt x="18877" y="3583"/>
                  </a:lnTo>
                  <a:close/>
                  <a:moveTo>
                    <a:pt x="18560" y="3413"/>
                  </a:moveTo>
                  <a:lnTo>
                    <a:pt x="18584" y="3427"/>
                  </a:lnTo>
                  <a:lnTo>
                    <a:pt x="18877" y="3598"/>
                  </a:lnTo>
                  <a:lnTo>
                    <a:pt x="18877" y="3966"/>
                  </a:lnTo>
                  <a:lnTo>
                    <a:pt x="18560" y="4151"/>
                  </a:lnTo>
                  <a:lnTo>
                    <a:pt x="18560" y="4151"/>
                  </a:lnTo>
                  <a:lnTo>
                    <a:pt x="18558" y="4151"/>
                  </a:lnTo>
                  <a:lnTo>
                    <a:pt x="18239" y="3966"/>
                  </a:lnTo>
                  <a:lnTo>
                    <a:pt x="18239" y="3600"/>
                  </a:lnTo>
                  <a:lnTo>
                    <a:pt x="18241" y="3600"/>
                  </a:lnTo>
                  <a:lnTo>
                    <a:pt x="18241" y="3598"/>
                  </a:lnTo>
                  <a:lnTo>
                    <a:pt x="18560" y="3413"/>
                  </a:lnTo>
                  <a:close/>
                  <a:moveTo>
                    <a:pt x="18227" y="4351"/>
                  </a:moveTo>
                  <a:lnTo>
                    <a:pt x="18227" y="4720"/>
                  </a:lnTo>
                  <a:lnTo>
                    <a:pt x="18227" y="4723"/>
                  </a:lnTo>
                  <a:lnTo>
                    <a:pt x="17908" y="4905"/>
                  </a:lnTo>
                  <a:lnTo>
                    <a:pt x="17594" y="4723"/>
                  </a:lnTo>
                  <a:lnTo>
                    <a:pt x="17913" y="4538"/>
                  </a:lnTo>
                  <a:lnTo>
                    <a:pt x="17913" y="4538"/>
                  </a:lnTo>
                  <a:lnTo>
                    <a:pt x="17913" y="4172"/>
                  </a:lnTo>
                  <a:lnTo>
                    <a:pt x="18227" y="4351"/>
                  </a:lnTo>
                  <a:close/>
                  <a:moveTo>
                    <a:pt x="17246" y="4155"/>
                  </a:moveTo>
                  <a:lnTo>
                    <a:pt x="16930" y="4340"/>
                  </a:lnTo>
                  <a:lnTo>
                    <a:pt x="16793" y="4262"/>
                  </a:lnTo>
                  <a:lnTo>
                    <a:pt x="16615" y="4158"/>
                  </a:lnTo>
                  <a:lnTo>
                    <a:pt x="16934" y="3973"/>
                  </a:lnTo>
                  <a:lnTo>
                    <a:pt x="16934" y="3973"/>
                  </a:lnTo>
                  <a:lnTo>
                    <a:pt x="16934" y="3607"/>
                  </a:lnTo>
                  <a:lnTo>
                    <a:pt x="16956" y="3619"/>
                  </a:lnTo>
                  <a:lnTo>
                    <a:pt x="17246" y="3787"/>
                  </a:lnTo>
                  <a:lnTo>
                    <a:pt x="17246" y="4155"/>
                  </a:lnTo>
                  <a:close/>
                  <a:moveTo>
                    <a:pt x="16923" y="3586"/>
                  </a:moveTo>
                  <a:lnTo>
                    <a:pt x="16601" y="3401"/>
                  </a:lnTo>
                  <a:lnTo>
                    <a:pt x="16601" y="3401"/>
                  </a:lnTo>
                  <a:lnTo>
                    <a:pt x="16599" y="3401"/>
                  </a:lnTo>
                  <a:lnTo>
                    <a:pt x="16282" y="3583"/>
                  </a:lnTo>
                  <a:lnTo>
                    <a:pt x="16282" y="3219"/>
                  </a:lnTo>
                  <a:lnTo>
                    <a:pt x="16599" y="3035"/>
                  </a:lnTo>
                  <a:lnTo>
                    <a:pt x="16923" y="3219"/>
                  </a:lnTo>
                  <a:lnTo>
                    <a:pt x="16923" y="3586"/>
                  </a:lnTo>
                  <a:close/>
                  <a:moveTo>
                    <a:pt x="16471" y="3489"/>
                  </a:moveTo>
                  <a:lnTo>
                    <a:pt x="16601" y="3413"/>
                  </a:lnTo>
                  <a:lnTo>
                    <a:pt x="16923" y="3600"/>
                  </a:lnTo>
                  <a:lnTo>
                    <a:pt x="16923" y="3966"/>
                  </a:lnTo>
                  <a:lnTo>
                    <a:pt x="16601" y="4151"/>
                  </a:lnTo>
                  <a:lnTo>
                    <a:pt x="16599" y="4151"/>
                  </a:lnTo>
                  <a:lnTo>
                    <a:pt x="16599" y="4151"/>
                  </a:lnTo>
                  <a:lnTo>
                    <a:pt x="16282" y="3966"/>
                  </a:lnTo>
                  <a:lnTo>
                    <a:pt x="16282" y="3598"/>
                  </a:lnTo>
                  <a:lnTo>
                    <a:pt x="16471" y="3489"/>
                  </a:lnTo>
                  <a:close/>
                  <a:moveTo>
                    <a:pt x="16271" y="4351"/>
                  </a:moveTo>
                  <a:lnTo>
                    <a:pt x="16271" y="4720"/>
                  </a:lnTo>
                  <a:lnTo>
                    <a:pt x="15949" y="4905"/>
                  </a:lnTo>
                  <a:lnTo>
                    <a:pt x="15635" y="4723"/>
                  </a:lnTo>
                  <a:lnTo>
                    <a:pt x="15706" y="4682"/>
                  </a:lnTo>
                  <a:lnTo>
                    <a:pt x="15954" y="4538"/>
                  </a:lnTo>
                  <a:lnTo>
                    <a:pt x="15954" y="4538"/>
                  </a:lnTo>
                  <a:lnTo>
                    <a:pt x="15954" y="4169"/>
                  </a:lnTo>
                  <a:lnTo>
                    <a:pt x="16271" y="4351"/>
                  </a:lnTo>
                  <a:close/>
                  <a:moveTo>
                    <a:pt x="15940" y="4148"/>
                  </a:moveTo>
                  <a:lnTo>
                    <a:pt x="15623" y="3964"/>
                  </a:lnTo>
                  <a:lnTo>
                    <a:pt x="15623" y="3966"/>
                  </a:lnTo>
                  <a:lnTo>
                    <a:pt x="15623" y="3964"/>
                  </a:lnTo>
                  <a:lnTo>
                    <a:pt x="15304" y="4151"/>
                  </a:lnTo>
                  <a:lnTo>
                    <a:pt x="15304" y="3784"/>
                  </a:lnTo>
                  <a:lnTo>
                    <a:pt x="15384" y="3737"/>
                  </a:lnTo>
                  <a:lnTo>
                    <a:pt x="15623" y="3600"/>
                  </a:lnTo>
                  <a:lnTo>
                    <a:pt x="15798" y="3702"/>
                  </a:lnTo>
                  <a:lnTo>
                    <a:pt x="15940" y="3784"/>
                  </a:lnTo>
                  <a:lnTo>
                    <a:pt x="15940" y="4148"/>
                  </a:lnTo>
                  <a:close/>
                  <a:moveTo>
                    <a:pt x="15623" y="3980"/>
                  </a:moveTo>
                  <a:lnTo>
                    <a:pt x="15744" y="4049"/>
                  </a:lnTo>
                  <a:lnTo>
                    <a:pt x="15940" y="4165"/>
                  </a:lnTo>
                  <a:lnTo>
                    <a:pt x="15940" y="4531"/>
                  </a:lnTo>
                  <a:lnTo>
                    <a:pt x="15694" y="4675"/>
                  </a:lnTo>
                  <a:lnTo>
                    <a:pt x="15623" y="4715"/>
                  </a:lnTo>
                  <a:lnTo>
                    <a:pt x="15623" y="4715"/>
                  </a:lnTo>
                  <a:lnTo>
                    <a:pt x="15623" y="4715"/>
                  </a:lnTo>
                  <a:lnTo>
                    <a:pt x="15304" y="4531"/>
                  </a:lnTo>
                  <a:lnTo>
                    <a:pt x="15304" y="4165"/>
                  </a:lnTo>
                  <a:lnTo>
                    <a:pt x="15623" y="3980"/>
                  </a:lnTo>
                  <a:close/>
                  <a:moveTo>
                    <a:pt x="15292" y="4155"/>
                  </a:moveTo>
                  <a:lnTo>
                    <a:pt x="14971" y="4340"/>
                  </a:lnTo>
                  <a:lnTo>
                    <a:pt x="14969" y="4340"/>
                  </a:lnTo>
                  <a:lnTo>
                    <a:pt x="14657" y="4158"/>
                  </a:lnTo>
                  <a:lnTo>
                    <a:pt x="14976" y="3973"/>
                  </a:lnTo>
                  <a:lnTo>
                    <a:pt x="14976" y="3973"/>
                  </a:lnTo>
                  <a:lnTo>
                    <a:pt x="14976" y="3605"/>
                  </a:lnTo>
                  <a:lnTo>
                    <a:pt x="15103" y="3678"/>
                  </a:lnTo>
                  <a:lnTo>
                    <a:pt x="15292" y="3787"/>
                  </a:lnTo>
                  <a:lnTo>
                    <a:pt x="15292" y="4155"/>
                  </a:lnTo>
                  <a:close/>
                  <a:moveTo>
                    <a:pt x="14962" y="3583"/>
                  </a:moveTo>
                  <a:lnTo>
                    <a:pt x="14673" y="3418"/>
                  </a:lnTo>
                  <a:lnTo>
                    <a:pt x="14645" y="3401"/>
                  </a:lnTo>
                  <a:lnTo>
                    <a:pt x="14645" y="3401"/>
                  </a:lnTo>
                  <a:lnTo>
                    <a:pt x="14645" y="3401"/>
                  </a:lnTo>
                  <a:lnTo>
                    <a:pt x="14326" y="3583"/>
                  </a:lnTo>
                  <a:lnTo>
                    <a:pt x="14326" y="3219"/>
                  </a:lnTo>
                  <a:lnTo>
                    <a:pt x="14645" y="3035"/>
                  </a:lnTo>
                  <a:lnTo>
                    <a:pt x="14962" y="3219"/>
                  </a:lnTo>
                  <a:lnTo>
                    <a:pt x="14962" y="3583"/>
                  </a:lnTo>
                  <a:close/>
                  <a:moveTo>
                    <a:pt x="14645" y="3413"/>
                  </a:moveTo>
                  <a:lnTo>
                    <a:pt x="14669" y="3427"/>
                  </a:lnTo>
                  <a:lnTo>
                    <a:pt x="14962" y="3598"/>
                  </a:lnTo>
                  <a:lnTo>
                    <a:pt x="14962" y="3966"/>
                  </a:lnTo>
                  <a:lnTo>
                    <a:pt x="14725" y="4103"/>
                  </a:lnTo>
                  <a:lnTo>
                    <a:pt x="14645" y="4151"/>
                  </a:lnTo>
                  <a:lnTo>
                    <a:pt x="14645" y="4151"/>
                  </a:lnTo>
                  <a:lnTo>
                    <a:pt x="14643" y="4151"/>
                  </a:lnTo>
                  <a:lnTo>
                    <a:pt x="14326" y="3966"/>
                  </a:lnTo>
                  <a:lnTo>
                    <a:pt x="14326" y="3598"/>
                  </a:lnTo>
                  <a:lnTo>
                    <a:pt x="14645" y="3413"/>
                  </a:lnTo>
                  <a:close/>
                  <a:moveTo>
                    <a:pt x="14309" y="4351"/>
                  </a:moveTo>
                  <a:lnTo>
                    <a:pt x="14309" y="4723"/>
                  </a:lnTo>
                  <a:lnTo>
                    <a:pt x="13993" y="4905"/>
                  </a:lnTo>
                  <a:lnTo>
                    <a:pt x="13678" y="4723"/>
                  </a:lnTo>
                  <a:lnTo>
                    <a:pt x="13997" y="4538"/>
                  </a:lnTo>
                  <a:lnTo>
                    <a:pt x="13997" y="4172"/>
                  </a:lnTo>
                  <a:lnTo>
                    <a:pt x="14309" y="4351"/>
                  </a:lnTo>
                  <a:close/>
                  <a:moveTo>
                    <a:pt x="13986" y="4148"/>
                  </a:moveTo>
                  <a:lnTo>
                    <a:pt x="13667" y="3964"/>
                  </a:lnTo>
                  <a:lnTo>
                    <a:pt x="13664" y="3964"/>
                  </a:lnTo>
                  <a:lnTo>
                    <a:pt x="13664" y="3964"/>
                  </a:lnTo>
                  <a:lnTo>
                    <a:pt x="13345" y="4151"/>
                  </a:lnTo>
                  <a:lnTo>
                    <a:pt x="13345" y="3787"/>
                  </a:lnTo>
                  <a:lnTo>
                    <a:pt x="13664" y="3602"/>
                  </a:lnTo>
                  <a:lnTo>
                    <a:pt x="13986" y="3784"/>
                  </a:lnTo>
                  <a:lnTo>
                    <a:pt x="13986" y="4148"/>
                  </a:lnTo>
                  <a:close/>
                  <a:moveTo>
                    <a:pt x="13664" y="3980"/>
                  </a:moveTo>
                  <a:lnTo>
                    <a:pt x="13986" y="4165"/>
                  </a:lnTo>
                  <a:lnTo>
                    <a:pt x="13986" y="4531"/>
                  </a:lnTo>
                  <a:lnTo>
                    <a:pt x="13667" y="4715"/>
                  </a:lnTo>
                  <a:lnTo>
                    <a:pt x="13664" y="4715"/>
                  </a:lnTo>
                  <a:lnTo>
                    <a:pt x="13664" y="4715"/>
                  </a:lnTo>
                  <a:lnTo>
                    <a:pt x="13345" y="4531"/>
                  </a:lnTo>
                  <a:lnTo>
                    <a:pt x="13345" y="4165"/>
                  </a:lnTo>
                  <a:lnTo>
                    <a:pt x="13664" y="3980"/>
                  </a:lnTo>
                  <a:close/>
                  <a:moveTo>
                    <a:pt x="13334" y="4155"/>
                  </a:moveTo>
                  <a:lnTo>
                    <a:pt x="13015" y="4340"/>
                  </a:lnTo>
                  <a:lnTo>
                    <a:pt x="12877" y="4262"/>
                  </a:lnTo>
                  <a:lnTo>
                    <a:pt x="12700" y="4158"/>
                  </a:lnTo>
                  <a:lnTo>
                    <a:pt x="13019" y="3973"/>
                  </a:lnTo>
                  <a:lnTo>
                    <a:pt x="13019" y="3973"/>
                  </a:lnTo>
                  <a:lnTo>
                    <a:pt x="13019" y="3607"/>
                  </a:lnTo>
                  <a:lnTo>
                    <a:pt x="13041" y="3619"/>
                  </a:lnTo>
                  <a:lnTo>
                    <a:pt x="13334" y="3787"/>
                  </a:lnTo>
                  <a:lnTo>
                    <a:pt x="13334" y="4155"/>
                  </a:lnTo>
                  <a:close/>
                  <a:moveTo>
                    <a:pt x="13007" y="3586"/>
                  </a:moveTo>
                  <a:lnTo>
                    <a:pt x="12686" y="3401"/>
                  </a:lnTo>
                  <a:lnTo>
                    <a:pt x="12686" y="3401"/>
                  </a:lnTo>
                  <a:lnTo>
                    <a:pt x="12686" y="3401"/>
                  </a:lnTo>
                  <a:lnTo>
                    <a:pt x="12634" y="3430"/>
                  </a:lnTo>
                  <a:lnTo>
                    <a:pt x="12367" y="3583"/>
                  </a:lnTo>
                  <a:lnTo>
                    <a:pt x="12367" y="3219"/>
                  </a:lnTo>
                  <a:lnTo>
                    <a:pt x="12686" y="3035"/>
                  </a:lnTo>
                  <a:lnTo>
                    <a:pt x="13007" y="3219"/>
                  </a:lnTo>
                  <a:lnTo>
                    <a:pt x="13007" y="3586"/>
                  </a:lnTo>
                  <a:close/>
                  <a:moveTo>
                    <a:pt x="12670" y="3423"/>
                  </a:moveTo>
                  <a:lnTo>
                    <a:pt x="12686" y="3413"/>
                  </a:lnTo>
                  <a:lnTo>
                    <a:pt x="13007" y="3600"/>
                  </a:lnTo>
                  <a:lnTo>
                    <a:pt x="13007" y="3966"/>
                  </a:lnTo>
                  <a:lnTo>
                    <a:pt x="12686" y="4151"/>
                  </a:lnTo>
                  <a:lnTo>
                    <a:pt x="12686" y="4151"/>
                  </a:lnTo>
                  <a:lnTo>
                    <a:pt x="12686" y="4151"/>
                  </a:lnTo>
                  <a:lnTo>
                    <a:pt x="12367" y="3966"/>
                  </a:lnTo>
                  <a:lnTo>
                    <a:pt x="12367" y="3598"/>
                  </a:lnTo>
                  <a:lnTo>
                    <a:pt x="12670" y="3423"/>
                  </a:lnTo>
                  <a:close/>
                  <a:moveTo>
                    <a:pt x="12353" y="4351"/>
                  </a:moveTo>
                  <a:lnTo>
                    <a:pt x="12353" y="4720"/>
                  </a:lnTo>
                  <a:lnTo>
                    <a:pt x="12034" y="4905"/>
                  </a:lnTo>
                  <a:lnTo>
                    <a:pt x="11720" y="4723"/>
                  </a:lnTo>
                  <a:lnTo>
                    <a:pt x="12039" y="4538"/>
                  </a:lnTo>
                  <a:lnTo>
                    <a:pt x="12039" y="4538"/>
                  </a:lnTo>
                  <a:lnTo>
                    <a:pt x="12039" y="4172"/>
                  </a:lnTo>
                  <a:lnTo>
                    <a:pt x="12353" y="4351"/>
                  </a:lnTo>
                  <a:close/>
                  <a:moveTo>
                    <a:pt x="11377" y="4155"/>
                  </a:moveTo>
                  <a:lnTo>
                    <a:pt x="11273" y="4217"/>
                  </a:lnTo>
                  <a:lnTo>
                    <a:pt x="11056" y="4340"/>
                  </a:lnTo>
                  <a:lnTo>
                    <a:pt x="11056" y="4340"/>
                  </a:lnTo>
                  <a:lnTo>
                    <a:pt x="10744" y="4158"/>
                  </a:lnTo>
                  <a:lnTo>
                    <a:pt x="11060" y="3973"/>
                  </a:lnTo>
                  <a:lnTo>
                    <a:pt x="11060" y="3973"/>
                  </a:lnTo>
                  <a:lnTo>
                    <a:pt x="11060" y="3607"/>
                  </a:lnTo>
                  <a:lnTo>
                    <a:pt x="11377" y="3787"/>
                  </a:lnTo>
                  <a:lnTo>
                    <a:pt x="11377" y="4155"/>
                  </a:lnTo>
                  <a:close/>
                  <a:moveTo>
                    <a:pt x="11046" y="3583"/>
                  </a:moveTo>
                  <a:lnTo>
                    <a:pt x="10760" y="3418"/>
                  </a:lnTo>
                  <a:lnTo>
                    <a:pt x="10730" y="3401"/>
                  </a:lnTo>
                  <a:lnTo>
                    <a:pt x="10730" y="3401"/>
                  </a:lnTo>
                  <a:lnTo>
                    <a:pt x="10730" y="3401"/>
                  </a:lnTo>
                  <a:lnTo>
                    <a:pt x="10411" y="3583"/>
                  </a:lnTo>
                  <a:lnTo>
                    <a:pt x="10411" y="3219"/>
                  </a:lnTo>
                  <a:lnTo>
                    <a:pt x="10730" y="3035"/>
                  </a:lnTo>
                  <a:lnTo>
                    <a:pt x="11046" y="3219"/>
                  </a:lnTo>
                  <a:lnTo>
                    <a:pt x="11046" y="3583"/>
                  </a:lnTo>
                  <a:close/>
                  <a:moveTo>
                    <a:pt x="10730" y="3413"/>
                  </a:moveTo>
                  <a:lnTo>
                    <a:pt x="10753" y="3427"/>
                  </a:lnTo>
                  <a:lnTo>
                    <a:pt x="11046" y="3598"/>
                  </a:lnTo>
                  <a:lnTo>
                    <a:pt x="11046" y="3966"/>
                  </a:lnTo>
                  <a:lnTo>
                    <a:pt x="10732" y="4151"/>
                  </a:lnTo>
                  <a:lnTo>
                    <a:pt x="10730" y="4151"/>
                  </a:lnTo>
                  <a:lnTo>
                    <a:pt x="10730" y="4151"/>
                  </a:lnTo>
                  <a:lnTo>
                    <a:pt x="10411" y="3966"/>
                  </a:lnTo>
                  <a:lnTo>
                    <a:pt x="10411" y="3598"/>
                  </a:lnTo>
                  <a:lnTo>
                    <a:pt x="10730" y="3413"/>
                  </a:lnTo>
                  <a:close/>
                  <a:moveTo>
                    <a:pt x="10397" y="4351"/>
                  </a:moveTo>
                  <a:lnTo>
                    <a:pt x="10397" y="4723"/>
                  </a:lnTo>
                  <a:lnTo>
                    <a:pt x="10080" y="4905"/>
                  </a:lnTo>
                  <a:lnTo>
                    <a:pt x="9763" y="4723"/>
                  </a:lnTo>
                  <a:lnTo>
                    <a:pt x="10085" y="4538"/>
                  </a:lnTo>
                  <a:lnTo>
                    <a:pt x="10085" y="4172"/>
                  </a:lnTo>
                  <a:lnTo>
                    <a:pt x="10397" y="4351"/>
                  </a:lnTo>
                  <a:close/>
                  <a:moveTo>
                    <a:pt x="10070" y="4148"/>
                  </a:moveTo>
                  <a:lnTo>
                    <a:pt x="9751" y="3964"/>
                  </a:lnTo>
                  <a:lnTo>
                    <a:pt x="9751" y="3964"/>
                  </a:lnTo>
                  <a:lnTo>
                    <a:pt x="9751" y="3964"/>
                  </a:lnTo>
                  <a:lnTo>
                    <a:pt x="9430" y="4151"/>
                  </a:lnTo>
                  <a:lnTo>
                    <a:pt x="9430" y="3787"/>
                  </a:lnTo>
                  <a:lnTo>
                    <a:pt x="9751" y="3602"/>
                  </a:lnTo>
                  <a:lnTo>
                    <a:pt x="10070" y="3784"/>
                  </a:lnTo>
                  <a:lnTo>
                    <a:pt x="10070" y="4148"/>
                  </a:lnTo>
                  <a:close/>
                  <a:moveTo>
                    <a:pt x="9735" y="3990"/>
                  </a:moveTo>
                  <a:lnTo>
                    <a:pt x="9735" y="3990"/>
                  </a:lnTo>
                  <a:lnTo>
                    <a:pt x="9735" y="3988"/>
                  </a:lnTo>
                  <a:lnTo>
                    <a:pt x="9751" y="3980"/>
                  </a:lnTo>
                  <a:lnTo>
                    <a:pt x="10070" y="4165"/>
                  </a:lnTo>
                  <a:lnTo>
                    <a:pt x="10070" y="4531"/>
                  </a:lnTo>
                  <a:lnTo>
                    <a:pt x="9751" y="4715"/>
                  </a:lnTo>
                  <a:lnTo>
                    <a:pt x="9751" y="4715"/>
                  </a:lnTo>
                  <a:lnTo>
                    <a:pt x="9749" y="4715"/>
                  </a:lnTo>
                  <a:lnTo>
                    <a:pt x="9430" y="4531"/>
                  </a:lnTo>
                  <a:lnTo>
                    <a:pt x="9430" y="4165"/>
                  </a:lnTo>
                  <a:lnTo>
                    <a:pt x="9735" y="3990"/>
                  </a:lnTo>
                  <a:close/>
                  <a:moveTo>
                    <a:pt x="9418" y="4155"/>
                  </a:moveTo>
                  <a:lnTo>
                    <a:pt x="9102" y="4340"/>
                  </a:lnTo>
                  <a:lnTo>
                    <a:pt x="8962" y="4262"/>
                  </a:lnTo>
                  <a:lnTo>
                    <a:pt x="8785" y="4158"/>
                  </a:lnTo>
                  <a:lnTo>
                    <a:pt x="9104" y="3973"/>
                  </a:lnTo>
                  <a:lnTo>
                    <a:pt x="9104" y="3973"/>
                  </a:lnTo>
                  <a:lnTo>
                    <a:pt x="9104" y="3607"/>
                  </a:lnTo>
                  <a:lnTo>
                    <a:pt x="9128" y="3619"/>
                  </a:lnTo>
                  <a:lnTo>
                    <a:pt x="9418" y="3787"/>
                  </a:lnTo>
                  <a:lnTo>
                    <a:pt x="9418" y="4155"/>
                  </a:lnTo>
                  <a:close/>
                  <a:moveTo>
                    <a:pt x="8754" y="3423"/>
                  </a:moveTo>
                  <a:lnTo>
                    <a:pt x="8771" y="3413"/>
                  </a:lnTo>
                  <a:lnTo>
                    <a:pt x="9092" y="3600"/>
                  </a:lnTo>
                  <a:lnTo>
                    <a:pt x="9092" y="3966"/>
                  </a:lnTo>
                  <a:lnTo>
                    <a:pt x="8773" y="4151"/>
                  </a:lnTo>
                  <a:lnTo>
                    <a:pt x="8771" y="4151"/>
                  </a:lnTo>
                  <a:lnTo>
                    <a:pt x="8771" y="4151"/>
                  </a:lnTo>
                  <a:lnTo>
                    <a:pt x="8454" y="3966"/>
                  </a:lnTo>
                  <a:lnTo>
                    <a:pt x="8454" y="3598"/>
                  </a:lnTo>
                  <a:lnTo>
                    <a:pt x="8754" y="3423"/>
                  </a:lnTo>
                  <a:close/>
                  <a:moveTo>
                    <a:pt x="8442" y="4354"/>
                  </a:moveTo>
                  <a:lnTo>
                    <a:pt x="8442" y="4720"/>
                  </a:lnTo>
                  <a:lnTo>
                    <a:pt x="8119" y="4905"/>
                  </a:lnTo>
                  <a:lnTo>
                    <a:pt x="7807" y="4723"/>
                  </a:lnTo>
                  <a:lnTo>
                    <a:pt x="7908" y="4663"/>
                  </a:lnTo>
                  <a:lnTo>
                    <a:pt x="8126" y="4538"/>
                  </a:lnTo>
                  <a:lnTo>
                    <a:pt x="8126" y="4538"/>
                  </a:lnTo>
                  <a:lnTo>
                    <a:pt x="8126" y="4172"/>
                  </a:lnTo>
                  <a:lnTo>
                    <a:pt x="8442" y="4354"/>
                  </a:lnTo>
                  <a:close/>
                  <a:moveTo>
                    <a:pt x="7462" y="4155"/>
                  </a:moveTo>
                  <a:lnTo>
                    <a:pt x="7143" y="4340"/>
                  </a:lnTo>
                  <a:lnTo>
                    <a:pt x="6982" y="4245"/>
                  </a:lnTo>
                  <a:lnTo>
                    <a:pt x="6829" y="4158"/>
                  </a:lnTo>
                  <a:lnTo>
                    <a:pt x="7148" y="3973"/>
                  </a:lnTo>
                  <a:lnTo>
                    <a:pt x="7148" y="3973"/>
                  </a:lnTo>
                  <a:lnTo>
                    <a:pt x="7148" y="3607"/>
                  </a:lnTo>
                  <a:lnTo>
                    <a:pt x="7389" y="3744"/>
                  </a:lnTo>
                  <a:lnTo>
                    <a:pt x="7462" y="3787"/>
                  </a:lnTo>
                  <a:lnTo>
                    <a:pt x="7462" y="4155"/>
                  </a:lnTo>
                  <a:close/>
                  <a:moveTo>
                    <a:pt x="7136" y="3586"/>
                  </a:moveTo>
                  <a:lnTo>
                    <a:pt x="6911" y="3458"/>
                  </a:lnTo>
                  <a:lnTo>
                    <a:pt x="6814" y="3401"/>
                  </a:lnTo>
                  <a:lnTo>
                    <a:pt x="6814" y="3401"/>
                  </a:lnTo>
                  <a:lnTo>
                    <a:pt x="6814" y="3401"/>
                  </a:lnTo>
                  <a:lnTo>
                    <a:pt x="6746" y="3442"/>
                  </a:lnTo>
                  <a:lnTo>
                    <a:pt x="6495" y="3583"/>
                  </a:lnTo>
                  <a:lnTo>
                    <a:pt x="6495" y="3219"/>
                  </a:lnTo>
                  <a:lnTo>
                    <a:pt x="6656" y="3127"/>
                  </a:lnTo>
                  <a:lnTo>
                    <a:pt x="6817" y="3035"/>
                  </a:lnTo>
                  <a:lnTo>
                    <a:pt x="7136" y="3219"/>
                  </a:lnTo>
                  <a:lnTo>
                    <a:pt x="7136" y="3586"/>
                  </a:lnTo>
                  <a:close/>
                  <a:moveTo>
                    <a:pt x="6814" y="3413"/>
                  </a:moveTo>
                  <a:lnTo>
                    <a:pt x="6975" y="3505"/>
                  </a:lnTo>
                  <a:lnTo>
                    <a:pt x="7136" y="3600"/>
                  </a:lnTo>
                  <a:lnTo>
                    <a:pt x="7136" y="3966"/>
                  </a:lnTo>
                  <a:lnTo>
                    <a:pt x="6817" y="4151"/>
                  </a:lnTo>
                  <a:lnTo>
                    <a:pt x="6817" y="4151"/>
                  </a:lnTo>
                  <a:lnTo>
                    <a:pt x="6814" y="4151"/>
                  </a:lnTo>
                  <a:lnTo>
                    <a:pt x="6495" y="3966"/>
                  </a:lnTo>
                  <a:lnTo>
                    <a:pt x="6495" y="3598"/>
                  </a:lnTo>
                  <a:lnTo>
                    <a:pt x="6814" y="3413"/>
                  </a:lnTo>
                  <a:close/>
                  <a:moveTo>
                    <a:pt x="6481" y="4351"/>
                  </a:moveTo>
                  <a:lnTo>
                    <a:pt x="6481" y="4723"/>
                  </a:lnTo>
                  <a:lnTo>
                    <a:pt x="6162" y="4905"/>
                  </a:lnTo>
                  <a:lnTo>
                    <a:pt x="6002" y="4812"/>
                  </a:lnTo>
                  <a:lnTo>
                    <a:pt x="5850" y="4723"/>
                  </a:lnTo>
                  <a:lnTo>
                    <a:pt x="6169" y="4538"/>
                  </a:lnTo>
                  <a:lnTo>
                    <a:pt x="6169" y="4538"/>
                  </a:lnTo>
                  <a:lnTo>
                    <a:pt x="6169" y="4172"/>
                  </a:lnTo>
                  <a:lnTo>
                    <a:pt x="6481" y="4351"/>
                  </a:lnTo>
                  <a:close/>
                  <a:moveTo>
                    <a:pt x="5503" y="4155"/>
                  </a:moveTo>
                  <a:lnTo>
                    <a:pt x="5345" y="4247"/>
                  </a:lnTo>
                  <a:lnTo>
                    <a:pt x="5186" y="4340"/>
                  </a:lnTo>
                  <a:lnTo>
                    <a:pt x="5047" y="4262"/>
                  </a:lnTo>
                  <a:lnTo>
                    <a:pt x="4870" y="4158"/>
                  </a:lnTo>
                  <a:lnTo>
                    <a:pt x="5189" y="3973"/>
                  </a:lnTo>
                  <a:lnTo>
                    <a:pt x="5189" y="3973"/>
                  </a:lnTo>
                  <a:lnTo>
                    <a:pt x="5189" y="3607"/>
                  </a:lnTo>
                  <a:lnTo>
                    <a:pt x="5212" y="3619"/>
                  </a:lnTo>
                  <a:lnTo>
                    <a:pt x="5503" y="3787"/>
                  </a:lnTo>
                  <a:lnTo>
                    <a:pt x="5503" y="4155"/>
                  </a:lnTo>
                  <a:close/>
                  <a:moveTo>
                    <a:pt x="5177" y="3586"/>
                  </a:moveTo>
                  <a:lnTo>
                    <a:pt x="4858" y="3401"/>
                  </a:lnTo>
                  <a:lnTo>
                    <a:pt x="4856" y="3401"/>
                  </a:lnTo>
                  <a:lnTo>
                    <a:pt x="4856" y="3401"/>
                  </a:lnTo>
                  <a:lnTo>
                    <a:pt x="4539" y="3583"/>
                  </a:lnTo>
                  <a:lnTo>
                    <a:pt x="4539" y="3219"/>
                  </a:lnTo>
                  <a:lnTo>
                    <a:pt x="4856" y="3035"/>
                  </a:lnTo>
                  <a:lnTo>
                    <a:pt x="5177" y="3219"/>
                  </a:lnTo>
                  <a:lnTo>
                    <a:pt x="5177" y="3586"/>
                  </a:lnTo>
                  <a:close/>
                  <a:moveTo>
                    <a:pt x="4719" y="3494"/>
                  </a:moveTo>
                  <a:lnTo>
                    <a:pt x="4856" y="3413"/>
                  </a:lnTo>
                  <a:lnTo>
                    <a:pt x="5177" y="3600"/>
                  </a:lnTo>
                  <a:lnTo>
                    <a:pt x="5177" y="3966"/>
                  </a:lnTo>
                  <a:lnTo>
                    <a:pt x="4858" y="4151"/>
                  </a:lnTo>
                  <a:lnTo>
                    <a:pt x="4856" y="4151"/>
                  </a:lnTo>
                  <a:lnTo>
                    <a:pt x="4856" y="4151"/>
                  </a:lnTo>
                  <a:lnTo>
                    <a:pt x="4539" y="3966"/>
                  </a:lnTo>
                  <a:lnTo>
                    <a:pt x="4539" y="3598"/>
                  </a:lnTo>
                  <a:lnTo>
                    <a:pt x="4719" y="3494"/>
                  </a:lnTo>
                  <a:close/>
                  <a:moveTo>
                    <a:pt x="4508" y="4342"/>
                  </a:moveTo>
                  <a:lnTo>
                    <a:pt x="4527" y="4354"/>
                  </a:lnTo>
                  <a:lnTo>
                    <a:pt x="4527" y="4723"/>
                  </a:lnTo>
                  <a:lnTo>
                    <a:pt x="4270" y="4871"/>
                  </a:lnTo>
                  <a:lnTo>
                    <a:pt x="4208" y="4907"/>
                  </a:lnTo>
                  <a:lnTo>
                    <a:pt x="3892" y="4723"/>
                  </a:lnTo>
                  <a:lnTo>
                    <a:pt x="3996" y="4663"/>
                  </a:lnTo>
                  <a:lnTo>
                    <a:pt x="4211" y="4538"/>
                  </a:lnTo>
                  <a:lnTo>
                    <a:pt x="4211" y="4538"/>
                  </a:lnTo>
                  <a:lnTo>
                    <a:pt x="4211" y="4169"/>
                  </a:lnTo>
                  <a:lnTo>
                    <a:pt x="4508" y="4342"/>
                  </a:lnTo>
                  <a:close/>
                  <a:moveTo>
                    <a:pt x="4196" y="4148"/>
                  </a:moveTo>
                  <a:lnTo>
                    <a:pt x="3880" y="3964"/>
                  </a:lnTo>
                  <a:lnTo>
                    <a:pt x="3880" y="3964"/>
                  </a:lnTo>
                  <a:lnTo>
                    <a:pt x="3880" y="3964"/>
                  </a:lnTo>
                  <a:lnTo>
                    <a:pt x="3558" y="4151"/>
                  </a:lnTo>
                  <a:lnTo>
                    <a:pt x="3558" y="3784"/>
                  </a:lnTo>
                  <a:lnTo>
                    <a:pt x="3688" y="3711"/>
                  </a:lnTo>
                  <a:lnTo>
                    <a:pt x="3880" y="3600"/>
                  </a:lnTo>
                  <a:lnTo>
                    <a:pt x="4052" y="3702"/>
                  </a:lnTo>
                  <a:lnTo>
                    <a:pt x="4196" y="3784"/>
                  </a:lnTo>
                  <a:lnTo>
                    <a:pt x="4196" y="4148"/>
                  </a:lnTo>
                  <a:close/>
                  <a:moveTo>
                    <a:pt x="3880" y="3980"/>
                  </a:moveTo>
                  <a:lnTo>
                    <a:pt x="3967" y="4030"/>
                  </a:lnTo>
                  <a:lnTo>
                    <a:pt x="4055" y="4080"/>
                  </a:lnTo>
                  <a:lnTo>
                    <a:pt x="4196" y="4165"/>
                  </a:lnTo>
                  <a:lnTo>
                    <a:pt x="4196" y="4531"/>
                  </a:lnTo>
                  <a:lnTo>
                    <a:pt x="3986" y="4656"/>
                  </a:lnTo>
                  <a:lnTo>
                    <a:pt x="3880" y="4715"/>
                  </a:lnTo>
                  <a:lnTo>
                    <a:pt x="3880" y="4715"/>
                  </a:lnTo>
                  <a:lnTo>
                    <a:pt x="3880" y="4715"/>
                  </a:lnTo>
                  <a:lnTo>
                    <a:pt x="3558" y="4531"/>
                  </a:lnTo>
                  <a:lnTo>
                    <a:pt x="3558" y="4165"/>
                  </a:lnTo>
                  <a:lnTo>
                    <a:pt x="3880" y="3980"/>
                  </a:lnTo>
                  <a:close/>
                  <a:moveTo>
                    <a:pt x="3547" y="4155"/>
                  </a:moveTo>
                  <a:lnTo>
                    <a:pt x="3228" y="4340"/>
                  </a:lnTo>
                  <a:lnTo>
                    <a:pt x="3067" y="4245"/>
                  </a:lnTo>
                  <a:lnTo>
                    <a:pt x="2916" y="4158"/>
                  </a:lnTo>
                  <a:lnTo>
                    <a:pt x="3235" y="3973"/>
                  </a:lnTo>
                  <a:lnTo>
                    <a:pt x="3235" y="3973"/>
                  </a:lnTo>
                  <a:lnTo>
                    <a:pt x="3235" y="3607"/>
                  </a:lnTo>
                  <a:lnTo>
                    <a:pt x="3473" y="3744"/>
                  </a:lnTo>
                  <a:lnTo>
                    <a:pt x="3547" y="3787"/>
                  </a:lnTo>
                  <a:lnTo>
                    <a:pt x="3547" y="4155"/>
                  </a:lnTo>
                  <a:close/>
                  <a:moveTo>
                    <a:pt x="3223" y="3586"/>
                  </a:moveTo>
                  <a:lnTo>
                    <a:pt x="2998" y="3458"/>
                  </a:lnTo>
                  <a:lnTo>
                    <a:pt x="2902" y="3401"/>
                  </a:lnTo>
                  <a:lnTo>
                    <a:pt x="2902" y="3401"/>
                  </a:lnTo>
                  <a:lnTo>
                    <a:pt x="2902" y="3401"/>
                  </a:lnTo>
                  <a:lnTo>
                    <a:pt x="2833" y="3442"/>
                  </a:lnTo>
                  <a:lnTo>
                    <a:pt x="2583" y="3583"/>
                  </a:lnTo>
                  <a:lnTo>
                    <a:pt x="2583" y="3219"/>
                  </a:lnTo>
                  <a:lnTo>
                    <a:pt x="2741" y="3127"/>
                  </a:lnTo>
                  <a:lnTo>
                    <a:pt x="2902" y="3035"/>
                  </a:lnTo>
                  <a:lnTo>
                    <a:pt x="3223" y="3219"/>
                  </a:lnTo>
                  <a:lnTo>
                    <a:pt x="3223" y="3586"/>
                  </a:lnTo>
                  <a:close/>
                  <a:moveTo>
                    <a:pt x="2902" y="3413"/>
                  </a:moveTo>
                  <a:lnTo>
                    <a:pt x="3060" y="3505"/>
                  </a:lnTo>
                  <a:lnTo>
                    <a:pt x="3223" y="3600"/>
                  </a:lnTo>
                  <a:lnTo>
                    <a:pt x="3223" y="3966"/>
                  </a:lnTo>
                  <a:lnTo>
                    <a:pt x="2902" y="4151"/>
                  </a:lnTo>
                  <a:lnTo>
                    <a:pt x="2902" y="4151"/>
                  </a:lnTo>
                  <a:lnTo>
                    <a:pt x="2899" y="4151"/>
                  </a:lnTo>
                  <a:lnTo>
                    <a:pt x="2583" y="3966"/>
                  </a:lnTo>
                  <a:lnTo>
                    <a:pt x="2583" y="3598"/>
                  </a:lnTo>
                  <a:lnTo>
                    <a:pt x="2902" y="3413"/>
                  </a:lnTo>
                  <a:close/>
                  <a:moveTo>
                    <a:pt x="2566" y="4351"/>
                  </a:moveTo>
                  <a:lnTo>
                    <a:pt x="2566" y="4723"/>
                  </a:lnTo>
                  <a:lnTo>
                    <a:pt x="2249" y="4905"/>
                  </a:lnTo>
                  <a:lnTo>
                    <a:pt x="1935" y="4723"/>
                  </a:lnTo>
                  <a:lnTo>
                    <a:pt x="2254" y="4538"/>
                  </a:lnTo>
                  <a:lnTo>
                    <a:pt x="2254" y="4538"/>
                  </a:lnTo>
                  <a:lnTo>
                    <a:pt x="2254" y="4172"/>
                  </a:lnTo>
                  <a:lnTo>
                    <a:pt x="2566" y="4351"/>
                  </a:lnTo>
                  <a:close/>
                  <a:moveTo>
                    <a:pt x="1590" y="4155"/>
                  </a:moveTo>
                  <a:lnTo>
                    <a:pt x="1271" y="4340"/>
                  </a:lnTo>
                  <a:lnTo>
                    <a:pt x="1127" y="4257"/>
                  </a:lnTo>
                  <a:lnTo>
                    <a:pt x="957" y="4155"/>
                  </a:lnTo>
                  <a:lnTo>
                    <a:pt x="1271" y="3973"/>
                  </a:lnTo>
                  <a:lnTo>
                    <a:pt x="1271" y="3973"/>
                  </a:lnTo>
                  <a:lnTo>
                    <a:pt x="1271" y="3607"/>
                  </a:lnTo>
                  <a:lnTo>
                    <a:pt x="1578" y="3780"/>
                  </a:lnTo>
                  <a:lnTo>
                    <a:pt x="1590" y="3787"/>
                  </a:lnTo>
                  <a:lnTo>
                    <a:pt x="1590" y="4155"/>
                  </a:lnTo>
                  <a:close/>
                  <a:moveTo>
                    <a:pt x="1271" y="5105"/>
                  </a:moveTo>
                  <a:lnTo>
                    <a:pt x="1271" y="5103"/>
                  </a:lnTo>
                  <a:lnTo>
                    <a:pt x="1271" y="4734"/>
                  </a:lnTo>
                  <a:lnTo>
                    <a:pt x="1406" y="4812"/>
                  </a:lnTo>
                  <a:lnTo>
                    <a:pt x="1590" y="4919"/>
                  </a:lnTo>
                  <a:lnTo>
                    <a:pt x="1590" y="5285"/>
                  </a:lnTo>
                  <a:lnTo>
                    <a:pt x="1271" y="5469"/>
                  </a:lnTo>
                  <a:lnTo>
                    <a:pt x="957" y="5287"/>
                  </a:lnTo>
                  <a:lnTo>
                    <a:pt x="1099" y="5205"/>
                  </a:lnTo>
                  <a:lnTo>
                    <a:pt x="1271" y="5105"/>
                  </a:lnTo>
                  <a:close/>
                  <a:moveTo>
                    <a:pt x="1271" y="6235"/>
                  </a:moveTo>
                  <a:lnTo>
                    <a:pt x="1271" y="6235"/>
                  </a:lnTo>
                  <a:lnTo>
                    <a:pt x="1271" y="5866"/>
                  </a:lnTo>
                  <a:lnTo>
                    <a:pt x="1590" y="6051"/>
                  </a:lnTo>
                  <a:lnTo>
                    <a:pt x="1590" y="6415"/>
                  </a:lnTo>
                  <a:lnTo>
                    <a:pt x="1472" y="6483"/>
                  </a:lnTo>
                  <a:lnTo>
                    <a:pt x="1269" y="6601"/>
                  </a:lnTo>
                  <a:lnTo>
                    <a:pt x="1144" y="6528"/>
                  </a:lnTo>
                  <a:lnTo>
                    <a:pt x="957" y="6419"/>
                  </a:lnTo>
                  <a:lnTo>
                    <a:pt x="1111" y="6330"/>
                  </a:lnTo>
                  <a:lnTo>
                    <a:pt x="1271" y="6235"/>
                  </a:lnTo>
                  <a:close/>
                  <a:moveTo>
                    <a:pt x="1271" y="7365"/>
                  </a:moveTo>
                  <a:lnTo>
                    <a:pt x="1271" y="7365"/>
                  </a:lnTo>
                  <a:lnTo>
                    <a:pt x="1271" y="6996"/>
                  </a:lnTo>
                  <a:lnTo>
                    <a:pt x="1590" y="7180"/>
                  </a:lnTo>
                  <a:lnTo>
                    <a:pt x="1590" y="7544"/>
                  </a:lnTo>
                  <a:lnTo>
                    <a:pt x="1269" y="7731"/>
                  </a:lnTo>
                  <a:lnTo>
                    <a:pt x="1016" y="7585"/>
                  </a:lnTo>
                  <a:lnTo>
                    <a:pt x="955" y="7549"/>
                  </a:lnTo>
                  <a:lnTo>
                    <a:pt x="1271" y="7365"/>
                  </a:lnTo>
                  <a:close/>
                  <a:moveTo>
                    <a:pt x="1271" y="8497"/>
                  </a:moveTo>
                  <a:lnTo>
                    <a:pt x="1271" y="8497"/>
                  </a:lnTo>
                  <a:lnTo>
                    <a:pt x="1271" y="8128"/>
                  </a:lnTo>
                  <a:lnTo>
                    <a:pt x="1590" y="8310"/>
                  </a:lnTo>
                  <a:lnTo>
                    <a:pt x="1590" y="8676"/>
                  </a:lnTo>
                  <a:lnTo>
                    <a:pt x="1288" y="8851"/>
                  </a:lnTo>
                  <a:lnTo>
                    <a:pt x="1271" y="8861"/>
                  </a:lnTo>
                  <a:lnTo>
                    <a:pt x="957" y="8681"/>
                  </a:lnTo>
                  <a:lnTo>
                    <a:pt x="1111" y="8591"/>
                  </a:lnTo>
                  <a:lnTo>
                    <a:pt x="1196" y="8542"/>
                  </a:lnTo>
                  <a:lnTo>
                    <a:pt x="1271" y="8497"/>
                  </a:lnTo>
                  <a:close/>
                  <a:moveTo>
                    <a:pt x="1271" y="9627"/>
                  </a:moveTo>
                  <a:lnTo>
                    <a:pt x="1271" y="9627"/>
                  </a:lnTo>
                  <a:lnTo>
                    <a:pt x="1271" y="9256"/>
                  </a:lnTo>
                  <a:lnTo>
                    <a:pt x="1590" y="9442"/>
                  </a:lnTo>
                  <a:lnTo>
                    <a:pt x="1590" y="9806"/>
                  </a:lnTo>
                  <a:lnTo>
                    <a:pt x="1271" y="9991"/>
                  </a:lnTo>
                  <a:lnTo>
                    <a:pt x="957" y="9809"/>
                  </a:lnTo>
                  <a:lnTo>
                    <a:pt x="1111" y="9721"/>
                  </a:lnTo>
                  <a:lnTo>
                    <a:pt x="1271" y="9627"/>
                  </a:lnTo>
                  <a:close/>
                  <a:moveTo>
                    <a:pt x="1274" y="10005"/>
                  </a:moveTo>
                  <a:lnTo>
                    <a:pt x="1593" y="9823"/>
                  </a:lnTo>
                  <a:lnTo>
                    <a:pt x="1593" y="10189"/>
                  </a:lnTo>
                  <a:lnTo>
                    <a:pt x="1593" y="10191"/>
                  </a:lnTo>
                  <a:lnTo>
                    <a:pt x="1909" y="10376"/>
                  </a:lnTo>
                  <a:lnTo>
                    <a:pt x="1902" y="10380"/>
                  </a:lnTo>
                  <a:lnTo>
                    <a:pt x="1595" y="10558"/>
                  </a:lnTo>
                  <a:lnTo>
                    <a:pt x="1557" y="10536"/>
                  </a:lnTo>
                  <a:lnTo>
                    <a:pt x="1274" y="10371"/>
                  </a:lnTo>
                  <a:lnTo>
                    <a:pt x="1274" y="10005"/>
                  </a:lnTo>
                  <a:close/>
                  <a:moveTo>
                    <a:pt x="2231" y="10546"/>
                  </a:moveTo>
                  <a:lnTo>
                    <a:pt x="1938" y="10376"/>
                  </a:lnTo>
                  <a:lnTo>
                    <a:pt x="2254" y="10191"/>
                  </a:lnTo>
                  <a:lnTo>
                    <a:pt x="2254" y="10189"/>
                  </a:lnTo>
                  <a:lnTo>
                    <a:pt x="2254" y="9825"/>
                  </a:lnTo>
                  <a:lnTo>
                    <a:pt x="2566" y="10002"/>
                  </a:lnTo>
                  <a:lnTo>
                    <a:pt x="2566" y="10373"/>
                  </a:lnTo>
                  <a:lnTo>
                    <a:pt x="2271" y="10546"/>
                  </a:lnTo>
                  <a:lnTo>
                    <a:pt x="2249" y="10558"/>
                  </a:lnTo>
                  <a:lnTo>
                    <a:pt x="2231" y="10546"/>
                  </a:lnTo>
                  <a:close/>
                  <a:moveTo>
                    <a:pt x="2254" y="9806"/>
                  </a:moveTo>
                  <a:lnTo>
                    <a:pt x="2254" y="9806"/>
                  </a:lnTo>
                  <a:lnTo>
                    <a:pt x="2254" y="9440"/>
                  </a:lnTo>
                  <a:lnTo>
                    <a:pt x="2415" y="9348"/>
                  </a:lnTo>
                  <a:lnTo>
                    <a:pt x="2500" y="9296"/>
                  </a:lnTo>
                  <a:lnTo>
                    <a:pt x="2568" y="9258"/>
                  </a:lnTo>
                  <a:lnTo>
                    <a:pt x="2568" y="9627"/>
                  </a:lnTo>
                  <a:lnTo>
                    <a:pt x="2568" y="9627"/>
                  </a:lnTo>
                  <a:lnTo>
                    <a:pt x="2625" y="9657"/>
                  </a:lnTo>
                  <a:lnTo>
                    <a:pt x="2887" y="9811"/>
                  </a:lnTo>
                  <a:lnTo>
                    <a:pt x="2594" y="9979"/>
                  </a:lnTo>
                  <a:lnTo>
                    <a:pt x="2573" y="9991"/>
                  </a:lnTo>
                  <a:lnTo>
                    <a:pt x="2254" y="9806"/>
                  </a:lnTo>
                  <a:close/>
                  <a:moveTo>
                    <a:pt x="2583" y="10380"/>
                  </a:moveTo>
                  <a:lnTo>
                    <a:pt x="2644" y="10343"/>
                  </a:lnTo>
                  <a:lnTo>
                    <a:pt x="2902" y="10196"/>
                  </a:lnTo>
                  <a:lnTo>
                    <a:pt x="3223" y="10380"/>
                  </a:lnTo>
                  <a:lnTo>
                    <a:pt x="3223" y="10749"/>
                  </a:lnTo>
                  <a:lnTo>
                    <a:pt x="2923" y="10922"/>
                  </a:lnTo>
                  <a:lnTo>
                    <a:pt x="2902" y="10934"/>
                  </a:lnTo>
                  <a:lnTo>
                    <a:pt x="2724" y="10832"/>
                  </a:lnTo>
                  <a:lnTo>
                    <a:pt x="2583" y="10749"/>
                  </a:lnTo>
                  <a:lnTo>
                    <a:pt x="2583" y="10380"/>
                  </a:lnTo>
                  <a:close/>
                  <a:moveTo>
                    <a:pt x="2932" y="10199"/>
                  </a:moveTo>
                  <a:lnTo>
                    <a:pt x="2902" y="10180"/>
                  </a:lnTo>
                  <a:lnTo>
                    <a:pt x="2902" y="10180"/>
                  </a:lnTo>
                  <a:lnTo>
                    <a:pt x="2902" y="10180"/>
                  </a:lnTo>
                  <a:lnTo>
                    <a:pt x="2583" y="10364"/>
                  </a:lnTo>
                  <a:lnTo>
                    <a:pt x="2583" y="10002"/>
                  </a:lnTo>
                  <a:lnTo>
                    <a:pt x="2682" y="9946"/>
                  </a:lnTo>
                  <a:lnTo>
                    <a:pt x="2902" y="9818"/>
                  </a:lnTo>
                  <a:lnTo>
                    <a:pt x="3223" y="10005"/>
                  </a:lnTo>
                  <a:lnTo>
                    <a:pt x="3223" y="10364"/>
                  </a:lnTo>
                  <a:lnTo>
                    <a:pt x="2932" y="10199"/>
                  </a:lnTo>
                  <a:close/>
                  <a:moveTo>
                    <a:pt x="3107" y="9922"/>
                  </a:moveTo>
                  <a:lnTo>
                    <a:pt x="2916" y="9811"/>
                  </a:lnTo>
                  <a:lnTo>
                    <a:pt x="3029" y="9745"/>
                  </a:lnTo>
                  <a:lnTo>
                    <a:pt x="3069" y="9721"/>
                  </a:lnTo>
                  <a:lnTo>
                    <a:pt x="3235" y="9627"/>
                  </a:lnTo>
                  <a:lnTo>
                    <a:pt x="3235" y="9627"/>
                  </a:lnTo>
                  <a:lnTo>
                    <a:pt x="3235" y="9258"/>
                  </a:lnTo>
                  <a:lnTo>
                    <a:pt x="3355" y="9329"/>
                  </a:lnTo>
                  <a:lnTo>
                    <a:pt x="3547" y="9442"/>
                  </a:lnTo>
                  <a:lnTo>
                    <a:pt x="3547" y="9806"/>
                  </a:lnTo>
                  <a:lnTo>
                    <a:pt x="3228" y="9991"/>
                  </a:lnTo>
                  <a:lnTo>
                    <a:pt x="3107" y="9922"/>
                  </a:lnTo>
                  <a:close/>
                  <a:moveTo>
                    <a:pt x="3235" y="10002"/>
                  </a:moveTo>
                  <a:lnTo>
                    <a:pt x="3547" y="9823"/>
                  </a:lnTo>
                  <a:lnTo>
                    <a:pt x="3547" y="10189"/>
                  </a:lnTo>
                  <a:lnTo>
                    <a:pt x="3547" y="10191"/>
                  </a:lnTo>
                  <a:lnTo>
                    <a:pt x="3830" y="10352"/>
                  </a:lnTo>
                  <a:lnTo>
                    <a:pt x="3866" y="10373"/>
                  </a:lnTo>
                  <a:lnTo>
                    <a:pt x="3551" y="10558"/>
                  </a:lnTo>
                  <a:lnTo>
                    <a:pt x="3393" y="10466"/>
                  </a:lnTo>
                  <a:lnTo>
                    <a:pt x="3291" y="10406"/>
                  </a:lnTo>
                  <a:lnTo>
                    <a:pt x="3235" y="10373"/>
                  </a:lnTo>
                  <a:lnTo>
                    <a:pt x="3235" y="10002"/>
                  </a:lnTo>
                  <a:close/>
                  <a:moveTo>
                    <a:pt x="3558" y="10948"/>
                  </a:moveTo>
                  <a:lnTo>
                    <a:pt x="3880" y="10761"/>
                  </a:lnTo>
                  <a:lnTo>
                    <a:pt x="4196" y="10945"/>
                  </a:lnTo>
                  <a:lnTo>
                    <a:pt x="4196" y="11312"/>
                  </a:lnTo>
                  <a:lnTo>
                    <a:pt x="4041" y="11404"/>
                  </a:lnTo>
                  <a:lnTo>
                    <a:pt x="3880" y="11496"/>
                  </a:lnTo>
                  <a:lnTo>
                    <a:pt x="3558" y="11312"/>
                  </a:lnTo>
                  <a:lnTo>
                    <a:pt x="3558" y="10948"/>
                  </a:lnTo>
                  <a:close/>
                  <a:moveTo>
                    <a:pt x="4142" y="10898"/>
                  </a:moveTo>
                  <a:lnTo>
                    <a:pt x="3880" y="10747"/>
                  </a:lnTo>
                  <a:lnTo>
                    <a:pt x="3880" y="10747"/>
                  </a:lnTo>
                  <a:lnTo>
                    <a:pt x="3880" y="10747"/>
                  </a:lnTo>
                  <a:lnTo>
                    <a:pt x="3797" y="10794"/>
                  </a:lnTo>
                  <a:lnTo>
                    <a:pt x="3558" y="10931"/>
                  </a:lnTo>
                  <a:lnTo>
                    <a:pt x="3558" y="10567"/>
                  </a:lnTo>
                  <a:lnTo>
                    <a:pt x="3740" y="10463"/>
                  </a:lnTo>
                  <a:lnTo>
                    <a:pt x="3880" y="10383"/>
                  </a:lnTo>
                  <a:lnTo>
                    <a:pt x="4015" y="10461"/>
                  </a:lnTo>
                  <a:lnTo>
                    <a:pt x="4196" y="10567"/>
                  </a:lnTo>
                  <a:lnTo>
                    <a:pt x="4196" y="10929"/>
                  </a:lnTo>
                  <a:lnTo>
                    <a:pt x="4142" y="10898"/>
                  </a:lnTo>
                  <a:close/>
                  <a:moveTo>
                    <a:pt x="4017" y="10447"/>
                  </a:moveTo>
                  <a:lnTo>
                    <a:pt x="3894" y="10376"/>
                  </a:lnTo>
                  <a:lnTo>
                    <a:pt x="4211" y="10191"/>
                  </a:lnTo>
                  <a:lnTo>
                    <a:pt x="4211" y="10189"/>
                  </a:lnTo>
                  <a:lnTo>
                    <a:pt x="4211" y="9820"/>
                  </a:lnTo>
                  <a:lnTo>
                    <a:pt x="4367" y="9910"/>
                  </a:lnTo>
                  <a:lnTo>
                    <a:pt x="4527" y="10005"/>
                  </a:lnTo>
                  <a:lnTo>
                    <a:pt x="4527" y="10373"/>
                  </a:lnTo>
                  <a:lnTo>
                    <a:pt x="4430" y="10430"/>
                  </a:lnTo>
                  <a:lnTo>
                    <a:pt x="4208" y="10558"/>
                  </a:lnTo>
                  <a:lnTo>
                    <a:pt x="4017" y="10447"/>
                  </a:lnTo>
                  <a:close/>
                  <a:moveTo>
                    <a:pt x="4371" y="9898"/>
                  </a:moveTo>
                  <a:lnTo>
                    <a:pt x="4213" y="9806"/>
                  </a:lnTo>
                  <a:lnTo>
                    <a:pt x="4213" y="9440"/>
                  </a:lnTo>
                  <a:lnTo>
                    <a:pt x="4388" y="9338"/>
                  </a:lnTo>
                  <a:lnTo>
                    <a:pt x="4527" y="9258"/>
                  </a:lnTo>
                  <a:lnTo>
                    <a:pt x="4527" y="9627"/>
                  </a:lnTo>
                  <a:lnTo>
                    <a:pt x="4527" y="9627"/>
                  </a:lnTo>
                  <a:lnTo>
                    <a:pt x="4764" y="9761"/>
                  </a:lnTo>
                  <a:lnTo>
                    <a:pt x="4844" y="9809"/>
                  </a:lnTo>
                  <a:lnTo>
                    <a:pt x="4530" y="9991"/>
                  </a:lnTo>
                  <a:lnTo>
                    <a:pt x="4371" y="9898"/>
                  </a:lnTo>
                  <a:close/>
                  <a:moveTo>
                    <a:pt x="4539" y="10380"/>
                  </a:moveTo>
                  <a:lnTo>
                    <a:pt x="4771" y="10246"/>
                  </a:lnTo>
                  <a:lnTo>
                    <a:pt x="4856" y="10196"/>
                  </a:lnTo>
                  <a:lnTo>
                    <a:pt x="5092" y="10331"/>
                  </a:lnTo>
                  <a:lnTo>
                    <a:pt x="5160" y="10371"/>
                  </a:lnTo>
                  <a:lnTo>
                    <a:pt x="5177" y="10380"/>
                  </a:lnTo>
                  <a:lnTo>
                    <a:pt x="5177" y="10749"/>
                  </a:lnTo>
                  <a:lnTo>
                    <a:pt x="4858" y="10934"/>
                  </a:lnTo>
                  <a:lnTo>
                    <a:pt x="4539" y="10749"/>
                  </a:lnTo>
                  <a:lnTo>
                    <a:pt x="4539" y="10380"/>
                  </a:lnTo>
                  <a:close/>
                  <a:moveTo>
                    <a:pt x="4858" y="10180"/>
                  </a:moveTo>
                  <a:lnTo>
                    <a:pt x="4856" y="10180"/>
                  </a:lnTo>
                  <a:lnTo>
                    <a:pt x="4856" y="10180"/>
                  </a:lnTo>
                  <a:lnTo>
                    <a:pt x="4723" y="10258"/>
                  </a:lnTo>
                  <a:lnTo>
                    <a:pt x="4539" y="10366"/>
                  </a:lnTo>
                  <a:lnTo>
                    <a:pt x="4539" y="10002"/>
                  </a:lnTo>
                  <a:lnTo>
                    <a:pt x="4631" y="9948"/>
                  </a:lnTo>
                  <a:lnTo>
                    <a:pt x="4858" y="9818"/>
                  </a:lnTo>
                  <a:lnTo>
                    <a:pt x="4884" y="9832"/>
                  </a:lnTo>
                  <a:lnTo>
                    <a:pt x="5177" y="10002"/>
                  </a:lnTo>
                  <a:lnTo>
                    <a:pt x="5177" y="10364"/>
                  </a:lnTo>
                  <a:lnTo>
                    <a:pt x="4858" y="10180"/>
                  </a:lnTo>
                  <a:close/>
                  <a:moveTo>
                    <a:pt x="4872" y="9809"/>
                  </a:moveTo>
                  <a:lnTo>
                    <a:pt x="4955" y="9761"/>
                  </a:lnTo>
                  <a:lnTo>
                    <a:pt x="5189" y="9627"/>
                  </a:lnTo>
                  <a:lnTo>
                    <a:pt x="5189" y="9627"/>
                  </a:lnTo>
                  <a:lnTo>
                    <a:pt x="5189" y="9258"/>
                  </a:lnTo>
                  <a:lnTo>
                    <a:pt x="5456" y="9411"/>
                  </a:lnTo>
                  <a:lnTo>
                    <a:pt x="5503" y="9440"/>
                  </a:lnTo>
                  <a:lnTo>
                    <a:pt x="5503" y="9806"/>
                  </a:lnTo>
                  <a:lnTo>
                    <a:pt x="5345" y="9898"/>
                  </a:lnTo>
                  <a:lnTo>
                    <a:pt x="5186" y="9991"/>
                  </a:lnTo>
                  <a:lnTo>
                    <a:pt x="4872" y="9809"/>
                  </a:lnTo>
                  <a:close/>
                  <a:moveTo>
                    <a:pt x="5189" y="10005"/>
                  </a:moveTo>
                  <a:lnTo>
                    <a:pt x="5352" y="9910"/>
                  </a:lnTo>
                  <a:lnTo>
                    <a:pt x="5503" y="9823"/>
                  </a:lnTo>
                  <a:lnTo>
                    <a:pt x="5503" y="10189"/>
                  </a:lnTo>
                  <a:lnTo>
                    <a:pt x="5503" y="10191"/>
                  </a:lnTo>
                  <a:lnTo>
                    <a:pt x="5671" y="10286"/>
                  </a:lnTo>
                  <a:lnTo>
                    <a:pt x="5718" y="10314"/>
                  </a:lnTo>
                  <a:lnTo>
                    <a:pt x="5822" y="10376"/>
                  </a:lnTo>
                  <a:lnTo>
                    <a:pt x="5671" y="10463"/>
                  </a:lnTo>
                  <a:lnTo>
                    <a:pt x="5510" y="10555"/>
                  </a:lnTo>
                  <a:lnTo>
                    <a:pt x="5198" y="10378"/>
                  </a:lnTo>
                  <a:lnTo>
                    <a:pt x="5189" y="10373"/>
                  </a:lnTo>
                  <a:lnTo>
                    <a:pt x="5189" y="10005"/>
                  </a:lnTo>
                  <a:close/>
                  <a:moveTo>
                    <a:pt x="6002" y="10463"/>
                  </a:moveTo>
                  <a:lnTo>
                    <a:pt x="5850" y="10376"/>
                  </a:lnTo>
                  <a:lnTo>
                    <a:pt x="6004" y="10286"/>
                  </a:lnTo>
                  <a:lnTo>
                    <a:pt x="6169" y="10191"/>
                  </a:lnTo>
                  <a:lnTo>
                    <a:pt x="6169" y="10189"/>
                  </a:lnTo>
                  <a:lnTo>
                    <a:pt x="6169" y="9825"/>
                  </a:lnTo>
                  <a:lnTo>
                    <a:pt x="6481" y="10002"/>
                  </a:lnTo>
                  <a:lnTo>
                    <a:pt x="6481" y="10373"/>
                  </a:lnTo>
                  <a:lnTo>
                    <a:pt x="6389" y="10425"/>
                  </a:lnTo>
                  <a:lnTo>
                    <a:pt x="6165" y="10555"/>
                  </a:lnTo>
                  <a:lnTo>
                    <a:pt x="6002" y="10463"/>
                  </a:lnTo>
                  <a:close/>
                  <a:moveTo>
                    <a:pt x="6169" y="9806"/>
                  </a:moveTo>
                  <a:lnTo>
                    <a:pt x="6169" y="9806"/>
                  </a:lnTo>
                  <a:lnTo>
                    <a:pt x="6169" y="9440"/>
                  </a:lnTo>
                  <a:lnTo>
                    <a:pt x="6356" y="9331"/>
                  </a:lnTo>
                  <a:lnTo>
                    <a:pt x="6484" y="9258"/>
                  </a:lnTo>
                  <a:lnTo>
                    <a:pt x="6484" y="9627"/>
                  </a:lnTo>
                  <a:lnTo>
                    <a:pt x="6484" y="9627"/>
                  </a:lnTo>
                  <a:lnTo>
                    <a:pt x="6538" y="9657"/>
                  </a:lnTo>
                  <a:lnTo>
                    <a:pt x="6800" y="9811"/>
                  </a:lnTo>
                  <a:lnTo>
                    <a:pt x="6510" y="9979"/>
                  </a:lnTo>
                  <a:lnTo>
                    <a:pt x="6488" y="9991"/>
                  </a:lnTo>
                  <a:lnTo>
                    <a:pt x="6169" y="9806"/>
                  </a:lnTo>
                  <a:close/>
                  <a:moveTo>
                    <a:pt x="6495" y="10380"/>
                  </a:moveTo>
                  <a:lnTo>
                    <a:pt x="6814" y="10196"/>
                  </a:lnTo>
                  <a:lnTo>
                    <a:pt x="7025" y="10317"/>
                  </a:lnTo>
                  <a:lnTo>
                    <a:pt x="7136" y="10380"/>
                  </a:lnTo>
                  <a:lnTo>
                    <a:pt x="7136" y="10749"/>
                  </a:lnTo>
                  <a:lnTo>
                    <a:pt x="6838" y="10922"/>
                  </a:lnTo>
                  <a:lnTo>
                    <a:pt x="6817" y="10934"/>
                  </a:lnTo>
                  <a:lnTo>
                    <a:pt x="6637" y="10832"/>
                  </a:lnTo>
                  <a:lnTo>
                    <a:pt x="6495" y="10749"/>
                  </a:lnTo>
                  <a:lnTo>
                    <a:pt x="6495" y="10380"/>
                  </a:lnTo>
                  <a:close/>
                  <a:moveTo>
                    <a:pt x="6848" y="10199"/>
                  </a:moveTo>
                  <a:lnTo>
                    <a:pt x="6814" y="10180"/>
                  </a:lnTo>
                  <a:lnTo>
                    <a:pt x="6814" y="10180"/>
                  </a:lnTo>
                  <a:lnTo>
                    <a:pt x="6814" y="10180"/>
                  </a:lnTo>
                  <a:lnTo>
                    <a:pt x="6495" y="10364"/>
                  </a:lnTo>
                  <a:lnTo>
                    <a:pt x="6495" y="10002"/>
                  </a:lnTo>
                  <a:lnTo>
                    <a:pt x="6595" y="9946"/>
                  </a:lnTo>
                  <a:lnTo>
                    <a:pt x="6814" y="9818"/>
                  </a:lnTo>
                  <a:lnTo>
                    <a:pt x="7136" y="10005"/>
                  </a:lnTo>
                  <a:lnTo>
                    <a:pt x="7136" y="10364"/>
                  </a:lnTo>
                  <a:lnTo>
                    <a:pt x="6848" y="10199"/>
                  </a:lnTo>
                  <a:close/>
                  <a:moveTo>
                    <a:pt x="7022" y="9922"/>
                  </a:moveTo>
                  <a:lnTo>
                    <a:pt x="6829" y="9811"/>
                  </a:lnTo>
                  <a:lnTo>
                    <a:pt x="6944" y="9745"/>
                  </a:lnTo>
                  <a:lnTo>
                    <a:pt x="6985" y="9721"/>
                  </a:lnTo>
                  <a:lnTo>
                    <a:pt x="7148" y="9627"/>
                  </a:lnTo>
                  <a:lnTo>
                    <a:pt x="7148" y="9627"/>
                  </a:lnTo>
                  <a:lnTo>
                    <a:pt x="7148" y="9258"/>
                  </a:lnTo>
                  <a:lnTo>
                    <a:pt x="7268" y="9329"/>
                  </a:lnTo>
                  <a:lnTo>
                    <a:pt x="7462" y="9442"/>
                  </a:lnTo>
                  <a:lnTo>
                    <a:pt x="7462" y="9806"/>
                  </a:lnTo>
                  <a:lnTo>
                    <a:pt x="7143" y="9991"/>
                  </a:lnTo>
                  <a:lnTo>
                    <a:pt x="7022" y="9922"/>
                  </a:lnTo>
                  <a:close/>
                  <a:moveTo>
                    <a:pt x="7148" y="10002"/>
                  </a:moveTo>
                  <a:lnTo>
                    <a:pt x="7462" y="9823"/>
                  </a:lnTo>
                  <a:lnTo>
                    <a:pt x="7462" y="10189"/>
                  </a:lnTo>
                  <a:lnTo>
                    <a:pt x="7462" y="10191"/>
                  </a:lnTo>
                  <a:lnTo>
                    <a:pt x="7743" y="10352"/>
                  </a:lnTo>
                  <a:lnTo>
                    <a:pt x="7781" y="10373"/>
                  </a:lnTo>
                  <a:lnTo>
                    <a:pt x="7467" y="10558"/>
                  </a:lnTo>
                  <a:lnTo>
                    <a:pt x="7204" y="10406"/>
                  </a:lnTo>
                  <a:lnTo>
                    <a:pt x="7148" y="10373"/>
                  </a:lnTo>
                  <a:lnTo>
                    <a:pt x="7148" y="10002"/>
                  </a:lnTo>
                  <a:close/>
                  <a:moveTo>
                    <a:pt x="7930" y="10447"/>
                  </a:moveTo>
                  <a:lnTo>
                    <a:pt x="7809" y="10376"/>
                  </a:lnTo>
                  <a:lnTo>
                    <a:pt x="8126" y="10191"/>
                  </a:lnTo>
                  <a:lnTo>
                    <a:pt x="8126" y="10189"/>
                  </a:lnTo>
                  <a:lnTo>
                    <a:pt x="8126" y="9825"/>
                  </a:lnTo>
                  <a:lnTo>
                    <a:pt x="8442" y="10005"/>
                  </a:lnTo>
                  <a:lnTo>
                    <a:pt x="8442" y="10371"/>
                  </a:lnTo>
                  <a:lnTo>
                    <a:pt x="8121" y="10555"/>
                  </a:lnTo>
                  <a:lnTo>
                    <a:pt x="7930" y="10447"/>
                  </a:lnTo>
                  <a:close/>
                  <a:moveTo>
                    <a:pt x="8126" y="9806"/>
                  </a:moveTo>
                  <a:lnTo>
                    <a:pt x="8126" y="9806"/>
                  </a:lnTo>
                  <a:lnTo>
                    <a:pt x="8126" y="9442"/>
                  </a:lnTo>
                  <a:lnTo>
                    <a:pt x="8442" y="9256"/>
                  </a:lnTo>
                  <a:lnTo>
                    <a:pt x="8442" y="9627"/>
                  </a:lnTo>
                  <a:lnTo>
                    <a:pt x="8442" y="9627"/>
                  </a:lnTo>
                  <a:lnTo>
                    <a:pt x="8679" y="9761"/>
                  </a:lnTo>
                  <a:lnTo>
                    <a:pt x="8759" y="9809"/>
                  </a:lnTo>
                  <a:lnTo>
                    <a:pt x="8445" y="9991"/>
                  </a:lnTo>
                  <a:lnTo>
                    <a:pt x="8126" y="9806"/>
                  </a:lnTo>
                  <a:close/>
                  <a:moveTo>
                    <a:pt x="8454" y="10380"/>
                  </a:moveTo>
                  <a:lnTo>
                    <a:pt x="8759" y="10203"/>
                  </a:lnTo>
                  <a:lnTo>
                    <a:pt x="8771" y="10196"/>
                  </a:lnTo>
                  <a:lnTo>
                    <a:pt x="8891" y="10265"/>
                  </a:lnTo>
                  <a:lnTo>
                    <a:pt x="9092" y="10380"/>
                  </a:lnTo>
                  <a:lnTo>
                    <a:pt x="9092" y="10749"/>
                  </a:lnTo>
                  <a:lnTo>
                    <a:pt x="8771" y="10934"/>
                  </a:lnTo>
                  <a:lnTo>
                    <a:pt x="8454" y="10749"/>
                  </a:lnTo>
                  <a:lnTo>
                    <a:pt x="8454" y="10380"/>
                  </a:lnTo>
                  <a:close/>
                  <a:moveTo>
                    <a:pt x="8771" y="10180"/>
                  </a:moveTo>
                  <a:lnTo>
                    <a:pt x="8771" y="10180"/>
                  </a:lnTo>
                  <a:lnTo>
                    <a:pt x="8771" y="10180"/>
                  </a:lnTo>
                  <a:lnTo>
                    <a:pt x="8757" y="10187"/>
                  </a:lnTo>
                  <a:lnTo>
                    <a:pt x="8454" y="10364"/>
                  </a:lnTo>
                  <a:lnTo>
                    <a:pt x="8454" y="10002"/>
                  </a:lnTo>
                  <a:lnTo>
                    <a:pt x="8601" y="9917"/>
                  </a:lnTo>
                  <a:lnTo>
                    <a:pt x="8773" y="9818"/>
                  </a:lnTo>
                  <a:lnTo>
                    <a:pt x="8799" y="9832"/>
                  </a:lnTo>
                  <a:lnTo>
                    <a:pt x="9092" y="10002"/>
                  </a:lnTo>
                  <a:lnTo>
                    <a:pt x="9092" y="10364"/>
                  </a:lnTo>
                  <a:lnTo>
                    <a:pt x="8771" y="10180"/>
                  </a:lnTo>
                  <a:close/>
                  <a:moveTo>
                    <a:pt x="8787" y="9809"/>
                  </a:moveTo>
                  <a:lnTo>
                    <a:pt x="9104" y="9627"/>
                  </a:lnTo>
                  <a:lnTo>
                    <a:pt x="9104" y="9627"/>
                  </a:lnTo>
                  <a:lnTo>
                    <a:pt x="9104" y="9258"/>
                  </a:lnTo>
                  <a:lnTo>
                    <a:pt x="9371" y="9411"/>
                  </a:lnTo>
                  <a:lnTo>
                    <a:pt x="9418" y="9440"/>
                  </a:lnTo>
                  <a:lnTo>
                    <a:pt x="9418" y="9806"/>
                  </a:lnTo>
                  <a:lnTo>
                    <a:pt x="9102" y="9991"/>
                  </a:lnTo>
                  <a:lnTo>
                    <a:pt x="8787" y="9809"/>
                  </a:lnTo>
                  <a:close/>
                  <a:moveTo>
                    <a:pt x="9104" y="10005"/>
                  </a:moveTo>
                  <a:lnTo>
                    <a:pt x="9418" y="9823"/>
                  </a:lnTo>
                  <a:lnTo>
                    <a:pt x="9418" y="10189"/>
                  </a:lnTo>
                  <a:lnTo>
                    <a:pt x="9418" y="10191"/>
                  </a:lnTo>
                  <a:lnTo>
                    <a:pt x="9633" y="10314"/>
                  </a:lnTo>
                  <a:lnTo>
                    <a:pt x="9737" y="10376"/>
                  </a:lnTo>
                  <a:lnTo>
                    <a:pt x="9423" y="10555"/>
                  </a:lnTo>
                  <a:lnTo>
                    <a:pt x="9111" y="10378"/>
                  </a:lnTo>
                  <a:lnTo>
                    <a:pt x="9104" y="10373"/>
                  </a:lnTo>
                  <a:lnTo>
                    <a:pt x="9104" y="10005"/>
                  </a:lnTo>
                  <a:close/>
                  <a:moveTo>
                    <a:pt x="9430" y="10948"/>
                  </a:moveTo>
                  <a:lnTo>
                    <a:pt x="9751" y="10761"/>
                  </a:lnTo>
                  <a:lnTo>
                    <a:pt x="10070" y="10948"/>
                  </a:lnTo>
                  <a:lnTo>
                    <a:pt x="10070" y="11312"/>
                  </a:lnTo>
                  <a:lnTo>
                    <a:pt x="9749" y="11496"/>
                  </a:lnTo>
                  <a:lnTo>
                    <a:pt x="9430" y="11312"/>
                  </a:lnTo>
                  <a:lnTo>
                    <a:pt x="9430" y="10948"/>
                  </a:lnTo>
                  <a:close/>
                  <a:moveTo>
                    <a:pt x="9751" y="10747"/>
                  </a:moveTo>
                  <a:lnTo>
                    <a:pt x="9751" y="10747"/>
                  </a:lnTo>
                  <a:lnTo>
                    <a:pt x="9751" y="10747"/>
                  </a:lnTo>
                  <a:lnTo>
                    <a:pt x="9681" y="10787"/>
                  </a:lnTo>
                  <a:lnTo>
                    <a:pt x="9430" y="10931"/>
                  </a:lnTo>
                  <a:lnTo>
                    <a:pt x="9430" y="10570"/>
                  </a:lnTo>
                  <a:lnTo>
                    <a:pt x="9749" y="10385"/>
                  </a:lnTo>
                  <a:lnTo>
                    <a:pt x="9751" y="10383"/>
                  </a:lnTo>
                  <a:lnTo>
                    <a:pt x="9754" y="10385"/>
                  </a:lnTo>
                  <a:lnTo>
                    <a:pt x="10070" y="10570"/>
                  </a:lnTo>
                  <a:lnTo>
                    <a:pt x="10070" y="10931"/>
                  </a:lnTo>
                  <a:lnTo>
                    <a:pt x="9751" y="10747"/>
                  </a:lnTo>
                  <a:close/>
                  <a:moveTo>
                    <a:pt x="9766" y="10376"/>
                  </a:moveTo>
                  <a:lnTo>
                    <a:pt x="10085" y="10191"/>
                  </a:lnTo>
                  <a:lnTo>
                    <a:pt x="10085" y="10189"/>
                  </a:lnTo>
                  <a:lnTo>
                    <a:pt x="10085" y="10189"/>
                  </a:lnTo>
                  <a:lnTo>
                    <a:pt x="10085" y="9823"/>
                  </a:lnTo>
                  <a:lnTo>
                    <a:pt x="10193" y="9884"/>
                  </a:lnTo>
                  <a:lnTo>
                    <a:pt x="10397" y="10002"/>
                  </a:lnTo>
                  <a:lnTo>
                    <a:pt x="10397" y="10373"/>
                  </a:lnTo>
                  <a:lnTo>
                    <a:pt x="10078" y="10555"/>
                  </a:lnTo>
                  <a:lnTo>
                    <a:pt x="9766" y="10376"/>
                  </a:lnTo>
                  <a:close/>
                  <a:moveTo>
                    <a:pt x="10085" y="9806"/>
                  </a:moveTo>
                  <a:lnTo>
                    <a:pt x="10085" y="9440"/>
                  </a:lnTo>
                  <a:lnTo>
                    <a:pt x="10397" y="9258"/>
                  </a:lnTo>
                  <a:lnTo>
                    <a:pt x="10397" y="9627"/>
                  </a:lnTo>
                  <a:lnTo>
                    <a:pt x="10397" y="9627"/>
                  </a:lnTo>
                  <a:lnTo>
                    <a:pt x="10456" y="9660"/>
                  </a:lnTo>
                  <a:lnTo>
                    <a:pt x="10716" y="9811"/>
                  </a:lnTo>
                  <a:lnTo>
                    <a:pt x="10498" y="9936"/>
                  </a:lnTo>
                  <a:lnTo>
                    <a:pt x="10404" y="9991"/>
                  </a:lnTo>
                  <a:lnTo>
                    <a:pt x="10085" y="9806"/>
                  </a:lnTo>
                  <a:close/>
                  <a:moveTo>
                    <a:pt x="10411" y="10380"/>
                  </a:moveTo>
                  <a:lnTo>
                    <a:pt x="10479" y="10340"/>
                  </a:lnTo>
                  <a:lnTo>
                    <a:pt x="10730" y="10196"/>
                  </a:lnTo>
                  <a:lnTo>
                    <a:pt x="10749" y="10206"/>
                  </a:lnTo>
                  <a:lnTo>
                    <a:pt x="11046" y="10380"/>
                  </a:lnTo>
                  <a:lnTo>
                    <a:pt x="11046" y="10749"/>
                  </a:lnTo>
                  <a:lnTo>
                    <a:pt x="10730" y="10934"/>
                  </a:lnTo>
                  <a:lnTo>
                    <a:pt x="10411" y="10749"/>
                  </a:lnTo>
                  <a:lnTo>
                    <a:pt x="10411" y="10380"/>
                  </a:lnTo>
                  <a:close/>
                  <a:moveTo>
                    <a:pt x="10730" y="10180"/>
                  </a:moveTo>
                  <a:lnTo>
                    <a:pt x="10730" y="10180"/>
                  </a:lnTo>
                  <a:lnTo>
                    <a:pt x="10730" y="10180"/>
                  </a:lnTo>
                  <a:lnTo>
                    <a:pt x="10411" y="10366"/>
                  </a:lnTo>
                  <a:lnTo>
                    <a:pt x="10411" y="10002"/>
                  </a:lnTo>
                  <a:lnTo>
                    <a:pt x="10730" y="9818"/>
                  </a:lnTo>
                  <a:lnTo>
                    <a:pt x="10926" y="9931"/>
                  </a:lnTo>
                  <a:lnTo>
                    <a:pt x="11046" y="10002"/>
                  </a:lnTo>
                  <a:lnTo>
                    <a:pt x="11046" y="10364"/>
                  </a:lnTo>
                  <a:lnTo>
                    <a:pt x="10730" y="10180"/>
                  </a:lnTo>
                  <a:close/>
                  <a:moveTo>
                    <a:pt x="10744" y="9809"/>
                  </a:moveTo>
                  <a:lnTo>
                    <a:pt x="10770" y="9794"/>
                  </a:lnTo>
                  <a:lnTo>
                    <a:pt x="11060" y="9627"/>
                  </a:lnTo>
                  <a:lnTo>
                    <a:pt x="11060" y="9627"/>
                  </a:lnTo>
                  <a:lnTo>
                    <a:pt x="11060" y="9256"/>
                  </a:lnTo>
                  <a:lnTo>
                    <a:pt x="11377" y="9442"/>
                  </a:lnTo>
                  <a:lnTo>
                    <a:pt x="11377" y="9806"/>
                  </a:lnTo>
                  <a:lnTo>
                    <a:pt x="11056" y="9991"/>
                  </a:lnTo>
                  <a:lnTo>
                    <a:pt x="10744" y="9809"/>
                  </a:lnTo>
                  <a:close/>
                  <a:moveTo>
                    <a:pt x="11060" y="10002"/>
                  </a:moveTo>
                  <a:lnTo>
                    <a:pt x="11377" y="9823"/>
                  </a:lnTo>
                  <a:lnTo>
                    <a:pt x="11377" y="10189"/>
                  </a:lnTo>
                  <a:lnTo>
                    <a:pt x="11377" y="10191"/>
                  </a:lnTo>
                  <a:lnTo>
                    <a:pt x="11694" y="10376"/>
                  </a:lnTo>
                  <a:lnTo>
                    <a:pt x="11599" y="10430"/>
                  </a:lnTo>
                  <a:lnTo>
                    <a:pt x="11379" y="10558"/>
                  </a:lnTo>
                  <a:lnTo>
                    <a:pt x="11273" y="10496"/>
                  </a:lnTo>
                  <a:lnTo>
                    <a:pt x="11060" y="10373"/>
                  </a:lnTo>
                  <a:lnTo>
                    <a:pt x="11060" y="10002"/>
                  </a:lnTo>
                  <a:close/>
                  <a:moveTo>
                    <a:pt x="11722" y="10376"/>
                  </a:moveTo>
                  <a:lnTo>
                    <a:pt x="12039" y="10191"/>
                  </a:lnTo>
                  <a:lnTo>
                    <a:pt x="12039" y="10189"/>
                  </a:lnTo>
                  <a:lnTo>
                    <a:pt x="12039" y="9825"/>
                  </a:lnTo>
                  <a:lnTo>
                    <a:pt x="12353" y="10005"/>
                  </a:lnTo>
                  <a:lnTo>
                    <a:pt x="12353" y="10373"/>
                  </a:lnTo>
                  <a:lnTo>
                    <a:pt x="12036" y="10558"/>
                  </a:lnTo>
                  <a:lnTo>
                    <a:pt x="11722" y="10376"/>
                  </a:lnTo>
                  <a:close/>
                  <a:moveTo>
                    <a:pt x="12039" y="9806"/>
                  </a:moveTo>
                  <a:lnTo>
                    <a:pt x="12039" y="9806"/>
                  </a:lnTo>
                  <a:lnTo>
                    <a:pt x="12039" y="9442"/>
                  </a:lnTo>
                  <a:lnTo>
                    <a:pt x="12294" y="9291"/>
                  </a:lnTo>
                  <a:lnTo>
                    <a:pt x="12355" y="9256"/>
                  </a:lnTo>
                  <a:lnTo>
                    <a:pt x="12355" y="9627"/>
                  </a:lnTo>
                  <a:lnTo>
                    <a:pt x="12355" y="9627"/>
                  </a:lnTo>
                  <a:lnTo>
                    <a:pt x="12592" y="9761"/>
                  </a:lnTo>
                  <a:lnTo>
                    <a:pt x="12674" y="9809"/>
                  </a:lnTo>
                  <a:lnTo>
                    <a:pt x="12358" y="9991"/>
                  </a:lnTo>
                  <a:lnTo>
                    <a:pt x="12039" y="9806"/>
                  </a:lnTo>
                  <a:close/>
                  <a:moveTo>
                    <a:pt x="12367" y="10380"/>
                  </a:moveTo>
                  <a:lnTo>
                    <a:pt x="12672" y="10203"/>
                  </a:lnTo>
                  <a:lnTo>
                    <a:pt x="12686" y="10196"/>
                  </a:lnTo>
                  <a:lnTo>
                    <a:pt x="12807" y="10265"/>
                  </a:lnTo>
                  <a:lnTo>
                    <a:pt x="13007" y="10380"/>
                  </a:lnTo>
                  <a:lnTo>
                    <a:pt x="13007" y="10749"/>
                  </a:lnTo>
                  <a:lnTo>
                    <a:pt x="12686" y="10934"/>
                  </a:lnTo>
                  <a:lnTo>
                    <a:pt x="12367" y="10749"/>
                  </a:lnTo>
                  <a:lnTo>
                    <a:pt x="12367" y="10380"/>
                  </a:lnTo>
                  <a:close/>
                  <a:moveTo>
                    <a:pt x="12686" y="10180"/>
                  </a:moveTo>
                  <a:lnTo>
                    <a:pt x="12686" y="10180"/>
                  </a:lnTo>
                  <a:lnTo>
                    <a:pt x="12686" y="10180"/>
                  </a:lnTo>
                  <a:lnTo>
                    <a:pt x="12672" y="10187"/>
                  </a:lnTo>
                  <a:lnTo>
                    <a:pt x="12367" y="10364"/>
                  </a:lnTo>
                  <a:lnTo>
                    <a:pt x="12367" y="10002"/>
                  </a:lnTo>
                  <a:lnTo>
                    <a:pt x="12514" y="9917"/>
                  </a:lnTo>
                  <a:lnTo>
                    <a:pt x="12686" y="9818"/>
                  </a:lnTo>
                  <a:lnTo>
                    <a:pt x="12714" y="9832"/>
                  </a:lnTo>
                  <a:lnTo>
                    <a:pt x="13007" y="10002"/>
                  </a:lnTo>
                  <a:lnTo>
                    <a:pt x="13007" y="10364"/>
                  </a:lnTo>
                  <a:lnTo>
                    <a:pt x="12686" y="10180"/>
                  </a:lnTo>
                  <a:close/>
                  <a:moveTo>
                    <a:pt x="12700" y="9809"/>
                  </a:moveTo>
                  <a:lnTo>
                    <a:pt x="13019" y="9627"/>
                  </a:lnTo>
                  <a:lnTo>
                    <a:pt x="13019" y="9627"/>
                  </a:lnTo>
                  <a:lnTo>
                    <a:pt x="13019" y="9258"/>
                  </a:lnTo>
                  <a:lnTo>
                    <a:pt x="13286" y="9411"/>
                  </a:lnTo>
                  <a:lnTo>
                    <a:pt x="13334" y="9440"/>
                  </a:lnTo>
                  <a:lnTo>
                    <a:pt x="13334" y="9806"/>
                  </a:lnTo>
                  <a:lnTo>
                    <a:pt x="13015" y="9991"/>
                  </a:lnTo>
                  <a:lnTo>
                    <a:pt x="12700" y="9809"/>
                  </a:lnTo>
                  <a:close/>
                  <a:moveTo>
                    <a:pt x="13019" y="10005"/>
                  </a:moveTo>
                  <a:lnTo>
                    <a:pt x="13334" y="9823"/>
                  </a:lnTo>
                  <a:lnTo>
                    <a:pt x="13334" y="10189"/>
                  </a:lnTo>
                  <a:lnTo>
                    <a:pt x="13334" y="10191"/>
                  </a:lnTo>
                  <a:lnTo>
                    <a:pt x="13549" y="10314"/>
                  </a:lnTo>
                  <a:lnTo>
                    <a:pt x="13653" y="10376"/>
                  </a:lnTo>
                  <a:lnTo>
                    <a:pt x="13338" y="10555"/>
                  </a:lnTo>
                  <a:lnTo>
                    <a:pt x="13026" y="10378"/>
                  </a:lnTo>
                  <a:lnTo>
                    <a:pt x="13019" y="10373"/>
                  </a:lnTo>
                  <a:lnTo>
                    <a:pt x="13019" y="10005"/>
                  </a:lnTo>
                  <a:close/>
                  <a:moveTo>
                    <a:pt x="13345" y="10948"/>
                  </a:moveTo>
                  <a:lnTo>
                    <a:pt x="13664" y="10761"/>
                  </a:lnTo>
                  <a:lnTo>
                    <a:pt x="13986" y="10948"/>
                  </a:lnTo>
                  <a:lnTo>
                    <a:pt x="13986" y="11312"/>
                  </a:lnTo>
                  <a:lnTo>
                    <a:pt x="13664" y="11496"/>
                  </a:lnTo>
                  <a:lnTo>
                    <a:pt x="13345" y="11312"/>
                  </a:lnTo>
                  <a:lnTo>
                    <a:pt x="13345" y="10948"/>
                  </a:lnTo>
                  <a:close/>
                  <a:moveTo>
                    <a:pt x="13667" y="10747"/>
                  </a:moveTo>
                  <a:lnTo>
                    <a:pt x="13664" y="10747"/>
                  </a:lnTo>
                  <a:lnTo>
                    <a:pt x="13664" y="10747"/>
                  </a:lnTo>
                  <a:lnTo>
                    <a:pt x="13596" y="10787"/>
                  </a:lnTo>
                  <a:lnTo>
                    <a:pt x="13345" y="10931"/>
                  </a:lnTo>
                  <a:lnTo>
                    <a:pt x="13345" y="10570"/>
                  </a:lnTo>
                  <a:lnTo>
                    <a:pt x="13664" y="10385"/>
                  </a:lnTo>
                  <a:lnTo>
                    <a:pt x="13664" y="10383"/>
                  </a:lnTo>
                  <a:lnTo>
                    <a:pt x="13669" y="10385"/>
                  </a:lnTo>
                  <a:lnTo>
                    <a:pt x="13986" y="10570"/>
                  </a:lnTo>
                  <a:lnTo>
                    <a:pt x="13986" y="10931"/>
                  </a:lnTo>
                  <a:lnTo>
                    <a:pt x="13667" y="10747"/>
                  </a:lnTo>
                  <a:close/>
                  <a:moveTo>
                    <a:pt x="13678" y="10376"/>
                  </a:moveTo>
                  <a:lnTo>
                    <a:pt x="13997" y="10191"/>
                  </a:lnTo>
                  <a:lnTo>
                    <a:pt x="13997" y="10189"/>
                  </a:lnTo>
                  <a:lnTo>
                    <a:pt x="13997" y="10189"/>
                  </a:lnTo>
                  <a:lnTo>
                    <a:pt x="13997" y="9823"/>
                  </a:lnTo>
                  <a:lnTo>
                    <a:pt x="14309" y="10002"/>
                  </a:lnTo>
                  <a:lnTo>
                    <a:pt x="14309" y="10373"/>
                  </a:lnTo>
                  <a:lnTo>
                    <a:pt x="13993" y="10555"/>
                  </a:lnTo>
                  <a:lnTo>
                    <a:pt x="13678" y="10376"/>
                  </a:lnTo>
                  <a:close/>
                  <a:moveTo>
                    <a:pt x="14000" y="9806"/>
                  </a:moveTo>
                  <a:lnTo>
                    <a:pt x="14000" y="9440"/>
                  </a:lnTo>
                  <a:lnTo>
                    <a:pt x="14312" y="9258"/>
                  </a:lnTo>
                  <a:lnTo>
                    <a:pt x="14312" y="9627"/>
                  </a:lnTo>
                  <a:lnTo>
                    <a:pt x="14312" y="9627"/>
                  </a:lnTo>
                  <a:lnTo>
                    <a:pt x="14368" y="9660"/>
                  </a:lnTo>
                  <a:lnTo>
                    <a:pt x="14628" y="9809"/>
                  </a:lnTo>
                  <a:lnTo>
                    <a:pt x="14316" y="9991"/>
                  </a:lnTo>
                  <a:lnTo>
                    <a:pt x="14000" y="9806"/>
                  </a:lnTo>
                  <a:close/>
                  <a:moveTo>
                    <a:pt x="14326" y="10380"/>
                  </a:moveTo>
                  <a:lnTo>
                    <a:pt x="14392" y="10340"/>
                  </a:lnTo>
                  <a:lnTo>
                    <a:pt x="14645" y="10196"/>
                  </a:lnTo>
                  <a:lnTo>
                    <a:pt x="14664" y="10206"/>
                  </a:lnTo>
                  <a:lnTo>
                    <a:pt x="14962" y="10380"/>
                  </a:lnTo>
                  <a:lnTo>
                    <a:pt x="14962" y="10749"/>
                  </a:lnTo>
                  <a:lnTo>
                    <a:pt x="14820" y="10832"/>
                  </a:lnTo>
                  <a:lnTo>
                    <a:pt x="14645" y="10934"/>
                  </a:lnTo>
                  <a:lnTo>
                    <a:pt x="14326" y="10749"/>
                  </a:lnTo>
                  <a:lnTo>
                    <a:pt x="14326" y="10380"/>
                  </a:lnTo>
                  <a:close/>
                  <a:moveTo>
                    <a:pt x="14645" y="10180"/>
                  </a:moveTo>
                  <a:lnTo>
                    <a:pt x="14645" y="10180"/>
                  </a:lnTo>
                  <a:lnTo>
                    <a:pt x="14645" y="10180"/>
                  </a:lnTo>
                  <a:lnTo>
                    <a:pt x="14326" y="10366"/>
                  </a:lnTo>
                  <a:lnTo>
                    <a:pt x="14326" y="10002"/>
                  </a:lnTo>
                  <a:lnTo>
                    <a:pt x="14527" y="9887"/>
                  </a:lnTo>
                  <a:lnTo>
                    <a:pt x="14643" y="9818"/>
                  </a:lnTo>
                  <a:lnTo>
                    <a:pt x="14841" y="9931"/>
                  </a:lnTo>
                  <a:lnTo>
                    <a:pt x="14962" y="10002"/>
                  </a:lnTo>
                  <a:lnTo>
                    <a:pt x="14962" y="10364"/>
                  </a:lnTo>
                  <a:lnTo>
                    <a:pt x="14645" y="10180"/>
                  </a:lnTo>
                  <a:close/>
                  <a:moveTo>
                    <a:pt x="14659" y="9809"/>
                  </a:moveTo>
                  <a:lnTo>
                    <a:pt x="14976" y="9627"/>
                  </a:lnTo>
                  <a:lnTo>
                    <a:pt x="14976" y="9627"/>
                  </a:lnTo>
                  <a:lnTo>
                    <a:pt x="14976" y="9256"/>
                  </a:lnTo>
                  <a:lnTo>
                    <a:pt x="15117" y="9338"/>
                  </a:lnTo>
                  <a:lnTo>
                    <a:pt x="15292" y="9440"/>
                  </a:lnTo>
                  <a:lnTo>
                    <a:pt x="15292" y="9806"/>
                  </a:lnTo>
                  <a:lnTo>
                    <a:pt x="14971" y="9991"/>
                  </a:lnTo>
                  <a:lnTo>
                    <a:pt x="14659" y="9809"/>
                  </a:lnTo>
                  <a:close/>
                  <a:moveTo>
                    <a:pt x="14978" y="10002"/>
                  </a:moveTo>
                  <a:lnTo>
                    <a:pt x="15177" y="9889"/>
                  </a:lnTo>
                  <a:lnTo>
                    <a:pt x="15292" y="9823"/>
                  </a:lnTo>
                  <a:lnTo>
                    <a:pt x="15292" y="10189"/>
                  </a:lnTo>
                  <a:lnTo>
                    <a:pt x="15292" y="10191"/>
                  </a:lnTo>
                  <a:lnTo>
                    <a:pt x="15573" y="10352"/>
                  </a:lnTo>
                  <a:lnTo>
                    <a:pt x="15609" y="10376"/>
                  </a:lnTo>
                  <a:lnTo>
                    <a:pt x="15332" y="10536"/>
                  </a:lnTo>
                  <a:lnTo>
                    <a:pt x="15295" y="10558"/>
                  </a:lnTo>
                  <a:lnTo>
                    <a:pt x="14978" y="10373"/>
                  </a:lnTo>
                  <a:lnTo>
                    <a:pt x="14978" y="10002"/>
                  </a:lnTo>
                  <a:close/>
                  <a:moveTo>
                    <a:pt x="15304" y="10948"/>
                  </a:moveTo>
                  <a:lnTo>
                    <a:pt x="15623" y="10761"/>
                  </a:lnTo>
                  <a:lnTo>
                    <a:pt x="15940" y="10945"/>
                  </a:lnTo>
                  <a:lnTo>
                    <a:pt x="15940" y="11312"/>
                  </a:lnTo>
                  <a:lnTo>
                    <a:pt x="15746" y="11425"/>
                  </a:lnTo>
                  <a:lnTo>
                    <a:pt x="15623" y="11496"/>
                  </a:lnTo>
                  <a:lnTo>
                    <a:pt x="15304" y="11312"/>
                  </a:lnTo>
                  <a:lnTo>
                    <a:pt x="15304" y="10948"/>
                  </a:lnTo>
                  <a:close/>
                  <a:moveTo>
                    <a:pt x="15907" y="10910"/>
                  </a:moveTo>
                  <a:lnTo>
                    <a:pt x="15623" y="10747"/>
                  </a:lnTo>
                  <a:lnTo>
                    <a:pt x="15623" y="10747"/>
                  </a:lnTo>
                  <a:lnTo>
                    <a:pt x="15623" y="10747"/>
                  </a:lnTo>
                  <a:lnTo>
                    <a:pt x="15500" y="10818"/>
                  </a:lnTo>
                  <a:lnTo>
                    <a:pt x="15304" y="10931"/>
                  </a:lnTo>
                  <a:lnTo>
                    <a:pt x="15304" y="10567"/>
                  </a:lnTo>
                  <a:lnTo>
                    <a:pt x="15517" y="10444"/>
                  </a:lnTo>
                  <a:lnTo>
                    <a:pt x="15623" y="10383"/>
                  </a:lnTo>
                  <a:lnTo>
                    <a:pt x="15758" y="10461"/>
                  </a:lnTo>
                  <a:lnTo>
                    <a:pt x="15940" y="10567"/>
                  </a:lnTo>
                  <a:lnTo>
                    <a:pt x="15940" y="10929"/>
                  </a:lnTo>
                  <a:lnTo>
                    <a:pt x="15907" y="10910"/>
                  </a:lnTo>
                  <a:close/>
                  <a:moveTo>
                    <a:pt x="15760" y="10447"/>
                  </a:moveTo>
                  <a:lnTo>
                    <a:pt x="15637" y="10376"/>
                  </a:lnTo>
                  <a:lnTo>
                    <a:pt x="15954" y="10191"/>
                  </a:lnTo>
                  <a:lnTo>
                    <a:pt x="15954" y="10189"/>
                  </a:lnTo>
                  <a:lnTo>
                    <a:pt x="15954" y="9823"/>
                  </a:lnTo>
                  <a:lnTo>
                    <a:pt x="16271" y="10005"/>
                  </a:lnTo>
                  <a:lnTo>
                    <a:pt x="16271" y="10371"/>
                  </a:lnTo>
                  <a:lnTo>
                    <a:pt x="16065" y="10492"/>
                  </a:lnTo>
                  <a:lnTo>
                    <a:pt x="15952" y="10558"/>
                  </a:lnTo>
                  <a:lnTo>
                    <a:pt x="15760" y="10447"/>
                  </a:lnTo>
                  <a:close/>
                  <a:moveTo>
                    <a:pt x="15956" y="9806"/>
                  </a:moveTo>
                  <a:lnTo>
                    <a:pt x="15956" y="9440"/>
                  </a:lnTo>
                  <a:lnTo>
                    <a:pt x="16230" y="9279"/>
                  </a:lnTo>
                  <a:lnTo>
                    <a:pt x="16271" y="9258"/>
                  </a:lnTo>
                  <a:lnTo>
                    <a:pt x="16271" y="9627"/>
                  </a:lnTo>
                  <a:lnTo>
                    <a:pt x="16271" y="9627"/>
                  </a:lnTo>
                  <a:lnTo>
                    <a:pt x="16507" y="9761"/>
                  </a:lnTo>
                  <a:lnTo>
                    <a:pt x="16590" y="9809"/>
                  </a:lnTo>
                  <a:lnTo>
                    <a:pt x="16275" y="9991"/>
                  </a:lnTo>
                  <a:lnTo>
                    <a:pt x="15956" y="9806"/>
                  </a:lnTo>
                  <a:close/>
                  <a:moveTo>
                    <a:pt x="16282" y="10380"/>
                  </a:moveTo>
                  <a:lnTo>
                    <a:pt x="16507" y="10248"/>
                  </a:lnTo>
                  <a:lnTo>
                    <a:pt x="16601" y="10196"/>
                  </a:lnTo>
                  <a:lnTo>
                    <a:pt x="16859" y="10345"/>
                  </a:lnTo>
                  <a:lnTo>
                    <a:pt x="16923" y="10380"/>
                  </a:lnTo>
                  <a:lnTo>
                    <a:pt x="16923" y="10749"/>
                  </a:lnTo>
                  <a:lnTo>
                    <a:pt x="16601" y="10934"/>
                  </a:lnTo>
                  <a:lnTo>
                    <a:pt x="16282" y="10749"/>
                  </a:lnTo>
                  <a:lnTo>
                    <a:pt x="16282" y="10380"/>
                  </a:lnTo>
                  <a:close/>
                  <a:moveTo>
                    <a:pt x="16601" y="10180"/>
                  </a:moveTo>
                  <a:lnTo>
                    <a:pt x="16601" y="10180"/>
                  </a:lnTo>
                  <a:lnTo>
                    <a:pt x="16599" y="10180"/>
                  </a:lnTo>
                  <a:lnTo>
                    <a:pt x="16495" y="10241"/>
                  </a:lnTo>
                  <a:lnTo>
                    <a:pt x="16282" y="10364"/>
                  </a:lnTo>
                  <a:lnTo>
                    <a:pt x="16282" y="10002"/>
                  </a:lnTo>
                  <a:lnTo>
                    <a:pt x="16344" y="9967"/>
                  </a:lnTo>
                  <a:lnTo>
                    <a:pt x="16601" y="9818"/>
                  </a:lnTo>
                  <a:lnTo>
                    <a:pt x="16627" y="9832"/>
                  </a:lnTo>
                  <a:lnTo>
                    <a:pt x="16923" y="10002"/>
                  </a:lnTo>
                  <a:lnTo>
                    <a:pt x="16923" y="10364"/>
                  </a:lnTo>
                  <a:lnTo>
                    <a:pt x="16601" y="10180"/>
                  </a:lnTo>
                  <a:close/>
                  <a:moveTo>
                    <a:pt x="16615" y="9809"/>
                  </a:moveTo>
                  <a:lnTo>
                    <a:pt x="16750" y="9731"/>
                  </a:lnTo>
                  <a:lnTo>
                    <a:pt x="16934" y="9627"/>
                  </a:lnTo>
                  <a:lnTo>
                    <a:pt x="16934" y="9627"/>
                  </a:lnTo>
                  <a:lnTo>
                    <a:pt x="16934" y="9258"/>
                  </a:lnTo>
                  <a:lnTo>
                    <a:pt x="17199" y="9411"/>
                  </a:lnTo>
                  <a:lnTo>
                    <a:pt x="17246" y="9440"/>
                  </a:lnTo>
                  <a:lnTo>
                    <a:pt x="17246" y="9806"/>
                  </a:lnTo>
                  <a:lnTo>
                    <a:pt x="16930" y="9991"/>
                  </a:lnTo>
                  <a:lnTo>
                    <a:pt x="16615" y="9809"/>
                  </a:lnTo>
                  <a:close/>
                  <a:moveTo>
                    <a:pt x="16934" y="10005"/>
                  </a:moveTo>
                  <a:lnTo>
                    <a:pt x="17246" y="9823"/>
                  </a:lnTo>
                  <a:lnTo>
                    <a:pt x="17246" y="10189"/>
                  </a:lnTo>
                  <a:lnTo>
                    <a:pt x="17246" y="10191"/>
                  </a:lnTo>
                  <a:lnTo>
                    <a:pt x="17511" y="10343"/>
                  </a:lnTo>
                  <a:lnTo>
                    <a:pt x="17568" y="10376"/>
                  </a:lnTo>
                  <a:lnTo>
                    <a:pt x="17253" y="10555"/>
                  </a:lnTo>
                  <a:lnTo>
                    <a:pt x="16942" y="10378"/>
                  </a:lnTo>
                  <a:lnTo>
                    <a:pt x="16934" y="10373"/>
                  </a:lnTo>
                  <a:lnTo>
                    <a:pt x="16934" y="10005"/>
                  </a:lnTo>
                  <a:close/>
                  <a:moveTo>
                    <a:pt x="17594" y="10376"/>
                  </a:moveTo>
                  <a:lnTo>
                    <a:pt x="17913" y="10191"/>
                  </a:lnTo>
                  <a:lnTo>
                    <a:pt x="17913" y="10189"/>
                  </a:lnTo>
                  <a:lnTo>
                    <a:pt x="17913" y="9823"/>
                  </a:lnTo>
                  <a:lnTo>
                    <a:pt x="18227" y="10002"/>
                  </a:lnTo>
                  <a:lnTo>
                    <a:pt x="18227" y="10373"/>
                  </a:lnTo>
                  <a:lnTo>
                    <a:pt x="18227" y="10373"/>
                  </a:lnTo>
                  <a:lnTo>
                    <a:pt x="18111" y="10440"/>
                  </a:lnTo>
                  <a:lnTo>
                    <a:pt x="17908" y="10555"/>
                  </a:lnTo>
                  <a:lnTo>
                    <a:pt x="17594" y="10376"/>
                  </a:lnTo>
                  <a:close/>
                  <a:moveTo>
                    <a:pt x="17915" y="9806"/>
                  </a:moveTo>
                  <a:lnTo>
                    <a:pt x="17915" y="9440"/>
                  </a:lnTo>
                  <a:lnTo>
                    <a:pt x="18151" y="9303"/>
                  </a:lnTo>
                  <a:lnTo>
                    <a:pt x="18227" y="9258"/>
                  </a:lnTo>
                  <a:lnTo>
                    <a:pt x="18227" y="9627"/>
                  </a:lnTo>
                  <a:lnTo>
                    <a:pt x="18227" y="9627"/>
                  </a:lnTo>
                  <a:lnTo>
                    <a:pt x="18284" y="9660"/>
                  </a:lnTo>
                  <a:lnTo>
                    <a:pt x="18544" y="9811"/>
                  </a:lnTo>
                  <a:lnTo>
                    <a:pt x="18326" y="9936"/>
                  </a:lnTo>
                  <a:lnTo>
                    <a:pt x="18232" y="9991"/>
                  </a:lnTo>
                  <a:lnTo>
                    <a:pt x="17915" y="9806"/>
                  </a:lnTo>
                  <a:close/>
                  <a:moveTo>
                    <a:pt x="18239" y="10380"/>
                  </a:moveTo>
                  <a:lnTo>
                    <a:pt x="18307" y="10340"/>
                  </a:lnTo>
                  <a:lnTo>
                    <a:pt x="18560" y="10196"/>
                  </a:lnTo>
                  <a:lnTo>
                    <a:pt x="18579" y="10206"/>
                  </a:lnTo>
                  <a:lnTo>
                    <a:pt x="18877" y="10380"/>
                  </a:lnTo>
                  <a:lnTo>
                    <a:pt x="18877" y="10749"/>
                  </a:lnTo>
                  <a:lnTo>
                    <a:pt x="18560" y="10934"/>
                  </a:lnTo>
                  <a:lnTo>
                    <a:pt x="18239" y="10749"/>
                  </a:lnTo>
                  <a:lnTo>
                    <a:pt x="18239" y="10380"/>
                  </a:lnTo>
                  <a:close/>
                  <a:moveTo>
                    <a:pt x="18560" y="10180"/>
                  </a:moveTo>
                  <a:lnTo>
                    <a:pt x="18560" y="10180"/>
                  </a:lnTo>
                  <a:lnTo>
                    <a:pt x="18560" y="10180"/>
                  </a:lnTo>
                  <a:lnTo>
                    <a:pt x="18241" y="10364"/>
                  </a:lnTo>
                  <a:lnTo>
                    <a:pt x="18241" y="10002"/>
                  </a:lnTo>
                  <a:lnTo>
                    <a:pt x="18558" y="9818"/>
                  </a:lnTo>
                  <a:lnTo>
                    <a:pt x="18756" y="9931"/>
                  </a:lnTo>
                  <a:lnTo>
                    <a:pt x="18877" y="10002"/>
                  </a:lnTo>
                  <a:lnTo>
                    <a:pt x="18877" y="10364"/>
                  </a:lnTo>
                  <a:lnTo>
                    <a:pt x="18560" y="10180"/>
                  </a:lnTo>
                  <a:close/>
                  <a:moveTo>
                    <a:pt x="18572" y="9809"/>
                  </a:moveTo>
                  <a:lnTo>
                    <a:pt x="18600" y="9794"/>
                  </a:lnTo>
                  <a:lnTo>
                    <a:pt x="18889" y="9627"/>
                  </a:lnTo>
                  <a:lnTo>
                    <a:pt x="18889" y="9627"/>
                  </a:lnTo>
                  <a:lnTo>
                    <a:pt x="18889" y="9256"/>
                  </a:lnTo>
                  <a:lnTo>
                    <a:pt x="19033" y="9338"/>
                  </a:lnTo>
                  <a:lnTo>
                    <a:pt x="19205" y="9440"/>
                  </a:lnTo>
                  <a:lnTo>
                    <a:pt x="19205" y="9806"/>
                  </a:lnTo>
                  <a:lnTo>
                    <a:pt x="18884" y="9991"/>
                  </a:lnTo>
                  <a:lnTo>
                    <a:pt x="18572" y="9809"/>
                  </a:lnTo>
                  <a:close/>
                  <a:moveTo>
                    <a:pt x="18893" y="10002"/>
                  </a:moveTo>
                  <a:lnTo>
                    <a:pt x="19011" y="9934"/>
                  </a:lnTo>
                  <a:lnTo>
                    <a:pt x="19205" y="9823"/>
                  </a:lnTo>
                  <a:lnTo>
                    <a:pt x="19205" y="10189"/>
                  </a:lnTo>
                  <a:lnTo>
                    <a:pt x="19205" y="10191"/>
                  </a:lnTo>
                  <a:lnTo>
                    <a:pt x="19522" y="10376"/>
                  </a:lnTo>
                  <a:lnTo>
                    <a:pt x="19210" y="10558"/>
                  </a:lnTo>
                  <a:lnTo>
                    <a:pt x="18893" y="10373"/>
                  </a:lnTo>
                  <a:lnTo>
                    <a:pt x="18893" y="10002"/>
                  </a:lnTo>
                  <a:close/>
                  <a:moveTo>
                    <a:pt x="19217" y="10948"/>
                  </a:moveTo>
                  <a:lnTo>
                    <a:pt x="19536" y="10761"/>
                  </a:lnTo>
                  <a:lnTo>
                    <a:pt x="19855" y="10948"/>
                  </a:lnTo>
                  <a:lnTo>
                    <a:pt x="19855" y="11312"/>
                  </a:lnTo>
                  <a:lnTo>
                    <a:pt x="19536" y="11496"/>
                  </a:lnTo>
                  <a:lnTo>
                    <a:pt x="19340" y="11383"/>
                  </a:lnTo>
                  <a:lnTo>
                    <a:pt x="19217" y="11312"/>
                  </a:lnTo>
                  <a:lnTo>
                    <a:pt x="19217" y="10948"/>
                  </a:lnTo>
                  <a:close/>
                  <a:moveTo>
                    <a:pt x="19536" y="10747"/>
                  </a:moveTo>
                  <a:lnTo>
                    <a:pt x="19536" y="10747"/>
                  </a:lnTo>
                  <a:lnTo>
                    <a:pt x="19534" y="10747"/>
                  </a:lnTo>
                  <a:lnTo>
                    <a:pt x="19441" y="10799"/>
                  </a:lnTo>
                  <a:lnTo>
                    <a:pt x="19217" y="10931"/>
                  </a:lnTo>
                  <a:lnTo>
                    <a:pt x="19217" y="10567"/>
                  </a:lnTo>
                  <a:lnTo>
                    <a:pt x="19536" y="10383"/>
                  </a:lnTo>
                  <a:lnTo>
                    <a:pt x="19746" y="10503"/>
                  </a:lnTo>
                  <a:lnTo>
                    <a:pt x="19855" y="10567"/>
                  </a:lnTo>
                  <a:lnTo>
                    <a:pt x="19855" y="10929"/>
                  </a:lnTo>
                  <a:lnTo>
                    <a:pt x="19536" y="10747"/>
                  </a:lnTo>
                  <a:close/>
                  <a:moveTo>
                    <a:pt x="19550" y="10376"/>
                  </a:moveTo>
                  <a:lnTo>
                    <a:pt x="19869" y="10191"/>
                  </a:lnTo>
                  <a:lnTo>
                    <a:pt x="19869" y="10189"/>
                  </a:lnTo>
                  <a:lnTo>
                    <a:pt x="19869" y="9823"/>
                  </a:lnTo>
                  <a:lnTo>
                    <a:pt x="20181" y="10002"/>
                  </a:lnTo>
                  <a:lnTo>
                    <a:pt x="20181" y="10373"/>
                  </a:lnTo>
                  <a:lnTo>
                    <a:pt x="20127" y="10406"/>
                  </a:lnTo>
                  <a:lnTo>
                    <a:pt x="19864" y="10558"/>
                  </a:lnTo>
                  <a:lnTo>
                    <a:pt x="19550" y="10376"/>
                  </a:lnTo>
                  <a:close/>
                  <a:moveTo>
                    <a:pt x="19869" y="9806"/>
                  </a:moveTo>
                  <a:lnTo>
                    <a:pt x="19869" y="9440"/>
                  </a:lnTo>
                  <a:lnTo>
                    <a:pt x="20013" y="9355"/>
                  </a:lnTo>
                  <a:lnTo>
                    <a:pt x="20186" y="9258"/>
                  </a:lnTo>
                  <a:lnTo>
                    <a:pt x="20186" y="9627"/>
                  </a:lnTo>
                  <a:lnTo>
                    <a:pt x="20186" y="9627"/>
                  </a:lnTo>
                  <a:lnTo>
                    <a:pt x="20422" y="9761"/>
                  </a:lnTo>
                  <a:lnTo>
                    <a:pt x="20502" y="9809"/>
                  </a:lnTo>
                  <a:lnTo>
                    <a:pt x="20190" y="9991"/>
                  </a:lnTo>
                  <a:lnTo>
                    <a:pt x="19869" y="9806"/>
                  </a:lnTo>
                  <a:close/>
                  <a:moveTo>
                    <a:pt x="20198" y="10380"/>
                  </a:moveTo>
                  <a:lnTo>
                    <a:pt x="20422" y="10248"/>
                  </a:lnTo>
                  <a:lnTo>
                    <a:pt x="20514" y="10196"/>
                  </a:lnTo>
                  <a:lnTo>
                    <a:pt x="20772" y="10345"/>
                  </a:lnTo>
                  <a:lnTo>
                    <a:pt x="20836" y="10380"/>
                  </a:lnTo>
                  <a:lnTo>
                    <a:pt x="20836" y="10749"/>
                  </a:lnTo>
                  <a:lnTo>
                    <a:pt x="20514" y="10934"/>
                  </a:lnTo>
                  <a:lnTo>
                    <a:pt x="20198" y="10749"/>
                  </a:lnTo>
                  <a:lnTo>
                    <a:pt x="20198" y="10380"/>
                  </a:lnTo>
                  <a:close/>
                  <a:moveTo>
                    <a:pt x="20514" y="10180"/>
                  </a:moveTo>
                  <a:lnTo>
                    <a:pt x="20514" y="10180"/>
                  </a:lnTo>
                  <a:lnTo>
                    <a:pt x="20514" y="10180"/>
                  </a:lnTo>
                  <a:lnTo>
                    <a:pt x="20410" y="10241"/>
                  </a:lnTo>
                  <a:lnTo>
                    <a:pt x="20198" y="10364"/>
                  </a:lnTo>
                  <a:lnTo>
                    <a:pt x="20198" y="10002"/>
                  </a:lnTo>
                  <a:lnTo>
                    <a:pt x="20257" y="9967"/>
                  </a:lnTo>
                  <a:lnTo>
                    <a:pt x="20517" y="9818"/>
                  </a:lnTo>
                  <a:lnTo>
                    <a:pt x="20543" y="9832"/>
                  </a:lnTo>
                  <a:lnTo>
                    <a:pt x="20836" y="10002"/>
                  </a:lnTo>
                  <a:lnTo>
                    <a:pt x="20836" y="10364"/>
                  </a:lnTo>
                  <a:lnTo>
                    <a:pt x="20514" y="10180"/>
                  </a:lnTo>
                  <a:close/>
                  <a:moveTo>
                    <a:pt x="20531" y="9809"/>
                  </a:moveTo>
                  <a:lnTo>
                    <a:pt x="20665" y="9731"/>
                  </a:lnTo>
                  <a:lnTo>
                    <a:pt x="20847" y="9627"/>
                  </a:lnTo>
                  <a:lnTo>
                    <a:pt x="20847" y="9627"/>
                  </a:lnTo>
                  <a:lnTo>
                    <a:pt x="20847" y="9258"/>
                  </a:lnTo>
                  <a:lnTo>
                    <a:pt x="21114" y="9411"/>
                  </a:lnTo>
                  <a:lnTo>
                    <a:pt x="21162" y="9440"/>
                  </a:lnTo>
                  <a:lnTo>
                    <a:pt x="21162" y="9806"/>
                  </a:lnTo>
                  <a:lnTo>
                    <a:pt x="20845" y="9991"/>
                  </a:lnTo>
                  <a:lnTo>
                    <a:pt x="20531" y="9809"/>
                  </a:lnTo>
                  <a:close/>
                  <a:moveTo>
                    <a:pt x="20847" y="10005"/>
                  </a:moveTo>
                  <a:lnTo>
                    <a:pt x="21162" y="9823"/>
                  </a:lnTo>
                  <a:lnTo>
                    <a:pt x="21162" y="10189"/>
                  </a:lnTo>
                  <a:lnTo>
                    <a:pt x="21162" y="10191"/>
                  </a:lnTo>
                  <a:lnTo>
                    <a:pt x="21426" y="10343"/>
                  </a:lnTo>
                  <a:lnTo>
                    <a:pt x="21481" y="10376"/>
                  </a:lnTo>
                  <a:lnTo>
                    <a:pt x="21166" y="10555"/>
                  </a:lnTo>
                  <a:lnTo>
                    <a:pt x="20854" y="10378"/>
                  </a:lnTo>
                  <a:lnTo>
                    <a:pt x="20847" y="10373"/>
                  </a:lnTo>
                  <a:lnTo>
                    <a:pt x="20847" y="10005"/>
                  </a:lnTo>
                  <a:close/>
                  <a:moveTo>
                    <a:pt x="21509" y="10376"/>
                  </a:moveTo>
                  <a:lnTo>
                    <a:pt x="21828" y="10191"/>
                  </a:lnTo>
                  <a:lnTo>
                    <a:pt x="21828" y="10189"/>
                  </a:lnTo>
                  <a:lnTo>
                    <a:pt x="21828" y="9823"/>
                  </a:lnTo>
                  <a:lnTo>
                    <a:pt x="22140" y="10005"/>
                  </a:lnTo>
                  <a:lnTo>
                    <a:pt x="22140" y="10373"/>
                  </a:lnTo>
                  <a:lnTo>
                    <a:pt x="22140" y="10373"/>
                  </a:lnTo>
                  <a:lnTo>
                    <a:pt x="22026" y="10440"/>
                  </a:lnTo>
                  <a:lnTo>
                    <a:pt x="21823" y="10555"/>
                  </a:lnTo>
                  <a:lnTo>
                    <a:pt x="21509" y="10376"/>
                  </a:lnTo>
                  <a:close/>
                  <a:moveTo>
                    <a:pt x="21828" y="9806"/>
                  </a:moveTo>
                  <a:lnTo>
                    <a:pt x="21828" y="9440"/>
                  </a:lnTo>
                  <a:lnTo>
                    <a:pt x="22064" y="9303"/>
                  </a:lnTo>
                  <a:lnTo>
                    <a:pt x="22140" y="9258"/>
                  </a:lnTo>
                  <a:lnTo>
                    <a:pt x="22140" y="9627"/>
                  </a:lnTo>
                  <a:lnTo>
                    <a:pt x="22140" y="9627"/>
                  </a:lnTo>
                  <a:lnTo>
                    <a:pt x="22213" y="9667"/>
                  </a:lnTo>
                  <a:lnTo>
                    <a:pt x="22459" y="9809"/>
                  </a:lnTo>
                  <a:lnTo>
                    <a:pt x="22145" y="9991"/>
                  </a:lnTo>
                  <a:lnTo>
                    <a:pt x="21828" y="9806"/>
                  </a:lnTo>
                  <a:close/>
                  <a:moveTo>
                    <a:pt x="22154" y="10380"/>
                  </a:moveTo>
                  <a:lnTo>
                    <a:pt x="22475" y="10196"/>
                  </a:lnTo>
                  <a:lnTo>
                    <a:pt x="22790" y="10380"/>
                  </a:lnTo>
                  <a:lnTo>
                    <a:pt x="22790" y="10749"/>
                  </a:lnTo>
                  <a:lnTo>
                    <a:pt x="22648" y="10832"/>
                  </a:lnTo>
                  <a:lnTo>
                    <a:pt x="22473" y="10934"/>
                  </a:lnTo>
                  <a:lnTo>
                    <a:pt x="22154" y="10749"/>
                  </a:lnTo>
                  <a:lnTo>
                    <a:pt x="22154" y="10380"/>
                  </a:lnTo>
                  <a:close/>
                  <a:moveTo>
                    <a:pt x="22475" y="10180"/>
                  </a:moveTo>
                  <a:lnTo>
                    <a:pt x="22475" y="10180"/>
                  </a:lnTo>
                  <a:lnTo>
                    <a:pt x="22473" y="10180"/>
                  </a:lnTo>
                  <a:lnTo>
                    <a:pt x="22241" y="10314"/>
                  </a:lnTo>
                  <a:lnTo>
                    <a:pt x="22156" y="10364"/>
                  </a:lnTo>
                  <a:lnTo>
                    <a:pt x="22156" y="10002"/>
                  </a:lnTo>
                  <a:lnTo>
                    <a:pt x="22355" y="9887"/>
                  </a:lnTo>
                  <a:lnTo>
                    <a:pt x="22473" y="9818"/>
                  </a:lnTo>
                  <a:lnTo>
                    <a:pt x="22601" y="9891"/>
                  </a:lnTo>
                  <a:lnTo>
                    <a:pt x="22790" y="10002"/>
                  </a:lnTo>
                  <a:lnTo>
                    <a:pt x="22790" y="10364"/>
                  </a:lnTo>
                  <a:lnTo>
                    <a:pt x="22475" y="10180"/>
                  </a:lnTo>
                  <a:close/>
                  <a:moveTo>
                    <a:pt x="22154" y="9617"/>
                  </a:moveTo>
                  <a:lnTo>
                    <a:pt x="22154" y="9251"/>
                  </a:lnTo>
                  <a:lnTo>
                    <a:pt x="22445" y="9083"/>
                  </a:lnTo>
                  <a:lnTo>
                    <a:pt x="22475" y="9066"/>
                  </a:lnTo>
                  <a:lnTo>
                    <a:pt x="22775" y="9239"/>
                  </a:lnTo>
                  <a:lnTo>
                    <a:pt x="22790" y="9248"/>
                  </a:lnTo>
                  <a:lnTo>
                    <a:pt x="22790" y="9617"/>
                  </a:lnTo>
                  <a:lnTo>
                    <a:pt x="22473" y="9801"/>
                  </a:lnTo>
                  <a:lnTo>
                    <a:pt x="22154" y="9617"/>
                  </a:lnTo>
                  <a:close/>
                  <a:moveTo>
                    <a:pt x="22475" y="9050"/>
                  </a:moveTo>
                  <a:lnTo>
                    <a:pt x="22475" y="9050"/>
                  </a:lnTo>
                  <a:lnTo>
                    <a:pt x="22473" y="9050"/>
                  </a:lnTo>
                  <a:lnTo>
                    <a:pt x="22156" y="9234"/>
                  </a:lnTo>
                  <a:lnTo>
                    <a:pt x="22156" y="8870"/>
                  </a:lnTo>
                  <a:lnTo>
                    <a:pt x="22367" y="8750"/>
                  </a:lnTo>
                  <a:lnTo>
                    <a:pt x="22473" y="8688"/>
                  </a:lnTo>
                  <a:lnTo>
                    <a:pt x="22768" y="8858"/>
                  </a:lnTo>
                  <a:lnTo>
                    <a:pt x="22790" y="8870"/>
                  </a:lnTo>
                  <a:lnTo>
                    <a:pt x="22790" y="9232"/>
                  </a:lnTo>
                  <a:lnTo>
                    <a:pt x="22475" y="9050"/>
                  </a:lnTo>
                  <a:close/>
                  <a:moveTo>
                    <a:pt x="22473" y="8672"/>
                  </a:moveTo>
                  <a:lnTo>
                    <a:pt x="22154" y="8487"/>
                  </a:lnTo>
                  <a:lnTo>
                    <a:pt x="22154" y="8121"/>
                  </a:lnTo>
                  <a:lnTo>
                    <a:pt x="22156" y="8121"/>
                  </a:lnTo>
                  <a:lnTo>
                    <a:pt x="22156" y="8119"/>
                  </a:lnTo>
                  <a:lnTo>
                    <a:pt x="22397" y="7979"/>
                  </a:lnTo>
                  <a:lnTo>
                    <a:pt x="22475" y="7934"/>
                  </a:lnTo>
                  <a:lnTo>
                    <a:pt x="22790" y="8119"/>
                  </a:lnTo>
                  <a:lnTo>
                    <a:pt x="22790" y="8487"/>
                  </a:lnTo>
                  <a:lnTo>
                    <a:pt x="22648" y="8570"/>
                  </a:lnTo>
                  <a:lnTo>
                    <a:pt x="22473" y="8672"/>
                  </a:lnTo>
                  <a:close/>
                  <a:moveTo>
                    <a:pt x="22475" y="7920"/>
                  </a:moveTo>
                  <a:lnTo>
                    <a:pt x="22475" y="7923"/>
                  </a:lnTo>
                  <a:lnTo>
                    <a:pt x="22473" y="7920"/>
                  </a:lnTo>
                  <a:lnTo>
                    <a:pt x="22423" y="7951"/>
                  </a:lnTo>
                  <a:lnTo>
                    <a:pt x="22156" y="8102"/>
                  </a:lnTo>
                  <a:lnTo>
                    <a:pt x="22156" y="7743"/>
                  </a:lnTo>
                  <a:lnTo>
                    <a:pt x="22315" y="7651"/>
                  </a:lnTo>
                  <a:lnTo>
                    <a:pt x="22473" y="7559"/>
                  </a:lnTo>
                  <a:lnTo>
                    <a:pt x="22674" y="7674"/>
                  </a:lnTo>
                  <a:lnTo>
                    <a:pt x="22790" y="7743"/>
                  </a:lnTo>
                  <a:lnTo>
                    <a:pt x="22790" y="8102"/>
                  </a:lnTo>
                  <a:lnTo>
                    <a:pt x="22475" y="7920"/>
                  </a:lnTo>
                  <a:close/>
                  <a:moveTo>
                    <a:pt x="22473" y="7542"/>
                  </a:moveTo>
                  <a:lnTo>
                    <a:pt x="22154" y="7358"/>
                  </a:lnTo>
                  <a:lnTo>
                    <a:pt x="22154" y="6989"/>
                  </a:lnTo>
                  <a:lnTo>
                    <a:pt x="22397" y="6850"/>
                  </a:lnTo>
                  <a:lnTo>
                    <a:pt x="22475" y="6805"/>
                  </a:lnTo>
                  <a:lnTo>
                    <a:pt x="22790" y="6989"/>
                  </a:lnTo>
                  <a:lnTo>
                    <a:pt x="22790" y="7358"/>
                  </a:lnTo>
                  <a:lnTo>
                    <a:pt x="22615" y="7459"/>
                  </a:lnTo>
                  <a:lnTo>
                    <a:pt x="22473" y="7542"/>
                  </a:lnTo>
                  <a:close/>
                  <a:moveTo>
                    <a:pt x="22475" y="6788"/>
                  </a:moveTo>
                  <a:lnTo>
                    <a:pt x="22475" y="6790"/>
                  </a:lnTo>
                  <a:lnTo>
                    <a:pt x="22473" y="6788"/>
                  </a:lnTo>
                  <a:lnTo>
                    <a:pt x="22367" y="6852"/>
                  </a:lnTo>
                  <a:lnTo>
                    <a:pt x="22156" y="6972"/>
                  </a:lnTo>
                  <a:lnTo>
                    <a:pt x="22156" y="6609"/>
                  </a:lnTo>
                  <a:lnTo>
                    <a:pt x="22473" y="6427"/>
                  </a:lnTo>
                  <a:lnTo>
                    <a:pt x="22473" y="6429"/>
                  </a:lnTo>
                  <a:lnTo>
                    <a:pt x="22475" y="6427"/>
                  </a:lnTo>
                  <a:lnTo>
                    <a:pt x="22790" y="6611"/>
                  </a:lnTo>
                  <a:lnTo>
                    <a:pt x="22790" y="6972"/>
                  </a:lnTo>
                  <a:lnTo>
                    <a:pt x="22475" y="6788"/>
                  </a:lnTo>
                  <a:close/>
                  <a:moveTo>
                    <a:pt x="22473" y="6410"/>
                  </a:moveTo>
                  <a:lnTo>
                    <a:pt x="22473" y="6410"/>
                  </a:lnTo>
                  <a:lnTo>
                    <a:pt x="22473" y="6412"/>
                  </a:lnTo>
                  <a:lnTo>
                    <a:pt x="22154" y="6228"/>
                  </a:lnTo>
                  <a:lnTo>
                    <a:pt x="22154" y="5859"/>
                  </a:lnTo>
                  <a:lnTo>
                    <a:pt x="22156" y="5859"/>
                  </a:lnTo>
                  <a:lnTo>
                    <a:pt x="22156" y="5859"/>
                  </a:lnTo>
                  <a:lnTo>
                    <a:pt x="22397" y="5720"/>
                  </a:lnTo>
                  <a:lnTo>
                    <a:pt x="22475" y="5675"/>
                  </a:lnTo>
                  <a:lnTo>
                    <a:pt x="22790" y="5859"/>
                  </a:lnTo>
                  <a:lnTo>
                    <a:pt x="22790" y="6228"/>
                  </a:lnTo>
                  <a:lnTo>
                    <a:pt x="22473" y="6410"/>
                  </a:lnTo>
                  <a:close/>
                  <a:moveTo>
                    <a:pt x="22475" y="5661"/>
                  </a:moveTo>
                  <a:lnTo>
                    <a:pt x="22475" y="5661"/>
                  </a:lnTo>
                  <a:lnTo>
                    <a:pt x="22473" y="5661"/>
                  </a:lnTo>
                  <a:lnTo>
                    <a:pt x="22367" y="5722"/>
                  </a:lnTo>
                  <a:lnTo>
                    <a:pt x="22156" y="5843"/>
                  </a:lnTo>
                  <a:lnTo>
                    <a:pt x="22156" y="5479"/>
                  </a:lnTo>
                  <a:lnTo>
                    <a:pt x="22315" y="5387"/>
                  </a:lnTo>
                  <a:lnTo>
                    <a:pt x="22473" y="5294"/>
                  </a:lnTo>
                  <a:lnTo>
                    <a:pt x="22622" y="5382"/>
                  </a:lnTo>
                  <a:lnTo>
                    <a:pt x="22790" y="5481"/>
                  </a:lnTo>
                  <a:lnTo>
                    <a:pt x="22790" y="5843"/>
                  </a:lnTo>
                  <a:lnTo>
                    <a:pt x="22475" y="5661"/>
                  </a:lnTo>
                  <a:close/>
                  <a:moveTo>
                    <a:pt x="22154" y="5096"/>
                  </a:moveTo>
                  <a:lnTo>
                    <a:pt x="22154" y="4730"/>
                  </a:lnTo>
                  <a:lnTo>
                    <a:pt x="22156" y="4730"/>
                  </a:lnTo>
                  <a:lnTo>
                    <a:pt x="22156" y="4727"/>
                  </a:lnTo>
                  <a:lnTo>
                    <a:pt x="22419" y="4574"/>
                  </a:lnTo>
                  <a:lnTo>
                    <a:pt x="22475" y="4543"/>
                  </a:lnTo>
                  <a:lnTo>
                    <a:pt x="22790" y="4727"/>
                  </a:lnTo>
                  <a:lnTo>
                    <a:pt x="22790" y="5096"/>
                  </a:lnTo>
                  <a:lnTo>
                    <a:pt x="22556" y="5233"/>
                  </a:lnTo>
                  <a:lnTo>
                    <a:pt x="22473" y="5280"/>
                  </a:lnTo>
                  <a:lnTo>
                    <a:pt x="22154" y="5096"/>
                  </a:lnTo>
                  <a:close/>
                  <a:moveTo>
                    <a:pt x="22475" y="4531"/>
                  </a:moveTo>
                  <a:lnTo>
                    <a:pt x="22475" y="4531"/>
                  </a:lnTo>
                  <a:lnTo>
                    <a:pt x="22473" y="4531"/>
                  </a:lnTo>
                  <a:lnTo>
                    <a:pt x="22423" y="4559"/>
                  </a:lnTo>
                  <a:lnTo>
                    <a:pt x="22156" y="4711"/>
                  </a:lnTo>
                  <a:lnTo>
                    <a:pt x="22156" y="4349"/>
                  </a:lnTo>
                  <a:lnTo>
                    <a:pt x="22272" y="4283"/>
                  </a:lnTo>
                  <a:lnTo>
                    <a:pt x="22473" y="4165"/>
                  </a:lnTo>
                  <a:lnTo>
                    <a:pt x="22551" y="4210"/>
                  </a:lnTo>
                  <a:lnTo>
                    <a:pt x="22790" y="4349"/>
                  </a:lnTo>
                  <a:lnTo>
                    <a:pt x="22790" y="4713"/>
                  </a:lnTo>
                  <a:lnTo>
                    <a:pt x="22475" y="4531"/>
                  </a:lnTo>
                  <a:close/>
                  <a:moveTo>
                    <a:pt x="22473" y="4151"/>
                  </a:moveTo>
                  <a:lnTo>
                    <a:pt x="22473" y="4151"/>
                  </a:lnTo>
                  <a:lnTo>
                    <a:pt x="22154" y="3966"/>
                  </a:lnTo>
                  <a:lnTo>
                    <a:pt x="22154" y="3600"/>
                  </a:lnTo>
                  <a:lnTo>
                    <a:pt x="22156" y="3600"/>
                  </a:lnTo>
                  <a:lnTo>
                    <a:pt x="22156" y="3598"/>
                  </a:lnTo>
                  <a:lnTo>
                    <a:pt x="22345" y="3486"/>
                  </a:lnTo>
                  <a:lnTo>
                    <a:pt x="22475" y="3413"/>
                  </a:lnTo>
                  <a:lnTo>
                    <a:pt x="22790" y="3598"/>
                  </a:lnTo>
                  <a:lnTo>
                    <a:pt x="22790" y="3966"/>
                  </a:lnTo>
                  <a:lnTo>
                    <a:pt x="22556" y="4103"/>
                  </a:lnTo>
                  <a:lnTo>
                    <a:pt x="22475" y="4151"/>
                  </a:lnTo>
                  <a:lnTo>
                    <a:pt x="22473" y="4151"/>
                  </a:lnTo>
                  <a:close/>
                  <a:moveTo>
                    <a:pt x="22475" y="3401"/>
                  </a:moveTo>
                  <a:lnTo>
                    <a:pt x="22475" y="3401"/>
                  </a:lnTo>
                  <a:lnTo>
                    <a:pt x="22473" y="3401"/>
                  </a:lnTo>
                  <a:lnTo>
                    <a:pt x="22423" y="3432"/>
                  </a:lnTo>
                  <a:lnTo>
                    <a:pt x="22156" y="3583"/>
                  </a:lnTo>
                  <a:lnTo>
                    <a:pt x="22156" y="3219"/>
                  </a:lnTo>
                  <a:lnTo>
                    <a:pt x="22473" y="3035"/>
                  </a:lnTo>
                  <a:lnTo>
                    <a:pt x="22790" y="3219"/>
                  </a:lnTo>
                  <a:lnTo>
                    <a:pt x="22790" y="3583"/>
                  </a:lnTo>
                  <a:lnTo>
                    <a:pt x="22475" y="3401"/>
                  </a:lnTo>
                  <a:close/>
                  <a:moveTo>
                    <a:pt x="22140" y="3222"/>
                  </a:moveTo>
                  <a:lnTo>
                    <a:pt x="22140" y="3590"/>
                  </a:lnTo>
                  <a:lnTo>
                    <a:pt x="22140" y="3590"/>
                  </a:lnTo>
                  <a:lnTo>
                    <a:pt x="21882" y="3742"/>
                  </a:lnTo>
                  <a:lnTo>
                    <a:pt x="21826" y="3775"/>
                  </a:lnTo>
                  <a:lnTo>
                    <a:pt x="21507" y="3593"/>
                  </a:lnTo>
                  <a:lnTo>
                    <a:pt x="21828" y="3411"/>
                  </a:lnTo>
                  <a:lnTo>
                    <a:pt x="21828" y="3408"/>
                  </a:lnTo>
                  <a:lnTo>
                    <a:pt x="21828" y="3042"/>
                  </a:lnTo>
                  <a:lnTo>
                    <a:pt x="22140" y="3222"/>
                  </a:lnTo>
                  <a:close/>
                  <a:moveTo>
                    <a:pt x="21162" y="3026"/>
                  </a:moveTo>
                  <a:lnTo>
                    <a:pt x="21062" y="3085"/>
                  </a:lnTo>
                  <a:lnTo>
                    <a:pt x="20843" y="3210"/>
                  </a:lnTo>
                  <a:lnTo>
                    <a:pt x="20528" y="3028"/>
                  </a:lnTo>
                  <a:lnTo>
                    <a:pt x="20847" y="2844"/>
                  </a:lnTo>
                  <a:lnTo>
                    <a:pt x="20847" y="2844"/>
                  </a:lnTo>
                  <a:lnTo>
                    <a:pt x="20847" y="2475"/>
                  </a:lnTo>
                  <a:lnTo>
                    <a:pt x="21162" y="2657"/>
                  </a:lnTo>
                  <a:lnTo>
                    <a:pt x="21162" y="3026"/>
                  </a:lnTo>
                  <a:close/>
                  <a:moveTo>
                    <a:pt x="20836" y="2451"/>
                  </a:moveTo>
                  <a:lnTo>
                    <a:pt x="20514" y="2267"/>
                  </a:lnTo>
                  <a:lnTo>
                    <a:pt x="20514" y="2267"/>
                  </a:lnTo>
                  <a:lnTo>
                    <a:pt x="20514" y="2267"/>
                  </a:lnTo>
                  <a:lnTo>
                    <a:pt x="20410" y="2328"/>
                  </a:lnTo>
                  <a:lnTo>
                    <a:pt x="20198" y="2451"/>
                  </a:lnTo>
                  <a:lnTo>
                    <a:pt x="20198" y="2092"/>
                  </a:lnTo>
                  <a:lnTo>
                    <a:pt x="20356" y="1998"/>
                  </a:lnTo>
                  <a:lnTo>
                    <a:pt x="20517" y="1905"/>
                  </a:lnTo>
                  <a:lnTo>
                    <a:pt x="20836" y="2092"/>
                  </a:lnTo>
                  <a:lnTo>
                    <a:pt x="20836" y="2451"/>
                  </a:lnTo>
                  <a:close/>
                  <a:moveTo>
                    <a:pt x="20387" y="2357"/>
                  </a:moveTo>
                  <a:lnTo>
                    <a:pt x="20514" y="2284"/>
                  </a:lnTo>
                  <a:lnTo>
                    <a:pt x="20836" y="2468"/>
                  </a:lnTo>
                  <a:lnTo>
                    <a:pt x="20836" y="2837"/>
                  </a:lnTo>
                  <a:lnTo>
                    <a:pt x="20517" y="3021"/>
                  </a:lnTo>
                  <a:lnTo>
                    <a:pt x="20318" y="2907"/>
                  </a:lnTo>
                  <a:lnTo>
                    <a:pt x="20198" y="2837"/>
                  </a:lnTo>
                  <a:lnTo>
                    <a:pt x="20198" y="2468"/>
                  </a:lnTo>
                  <a:lnTo>
                    <a:pt x="20387" y="2357"/>
                  </a:lnTo>
                  <a:close/>
                  <a:moveTo>
                    <a:pt x="20181" y="3224"/>
                  </a:moveTo>
                  <a:lnTo>
                    <a:pt x="20181" y="3590"/>
                  </a:lnTo>
                  <a:lnTo>
                    <a:pt x="19968" y="3716"/>
                  </a:lnTo>
                  <a:lnTo>
                    <a:pt x="19867" y="3775"/>
                  </a:lnTo>
                  <a:lnTo>
                    <a:pt x="19621" y="3635"/>
                  </a:lnTo>
                  <a:lnTo>
                    <a:pt x="19550" y="3593"/>
                  </a:lnTo>
                  <a:lnTo>
                    <a:pt x="19869" y="3411"/>
                  </a:lnTo>
                  <a:lnTo>
                    <a:pt x="19869" y="3408"/>
                  </a:lnTo>
                  <a:lnTo>
                    <a:pt x="19869" y="3042"/>
                  </a:lnTo>
                  <a:lnTo>
                    <a:pt x="20181" y="3224"/>
                  </a:lnTo>
                  <a:close/>
                  <a:moveTo>
                    <a:pt x="19536" y="2851"/>
                  </a:moveTo>
                  <a:lnTo>
                    <a:pt x="19855" y="3035"/>
                  </a:lnTo>
                  <a:lnTo>
                    <a:pt x="19855" y="3401"/>
                  </a:lnTo>
                  <a:lnTo>
                    <a:pt x="19763" y="3456"/>
                  </a:lnTo>
                  <a:lnTo>
                    <a:pt x="19536" y="3586"/>
                  </a:lnTo>
                  <a:lnTo>
                    <a:pt x="19430" y="3524"/>
                  </a:lnTo>
                  <a:lnTo>
                    <a:pt x="19217" y="3401"/>
                  </a:lnTo>
                  <a:lnTo>
                    <a:pt x="19217" y="3035"/>
                  </a:lnTo>
                  <a:lnTo>
                    <a:pt x="19536" y="2851"/>
                  </a:lnTo>
                  <a:close/>
                  <a:moveTo>
                    <a:pt x="19205" y="3026"/>
                  </a:moveTo>
                  <a:lnTo>
                    <a:pt x="19141" y="3063"/>
                  </a:lnTo>
                  <a:lnTo>
                    <a:pt x="18884" y="3210"/>
                  </a:lnTo>
                  <a:lnTo>
                    <a:pt x="18834" y="3182"/>
                  </a:lnTo>
                  <a:lnTo>
                    <a:pt x="18572" y="3028"/>
                  </a:lnTo>
                  <a:lnTo>
                    <a:pt x="18889" y="2844"/>
                  </a:lnTo>
                  <a:lnTo>
                    <a:pt x="18889" y="2844"/>
                  </a:lnTo>
                  <a:lnTo>
                    <a:pt x="18889" y="2473"/>
                  </a:lnTo>
                  <a:lnTo>
                    <a:pt x="19042" y="2562"/>
                  </a:lnTo>
                  <a:lnTo>
                    <a:pt x="19205" y="2657"/>
                  </a:lnTo>
                  <a:lnTo>
                    <a:pt x="19205" y="3026"/>
                  </a:lnTo>
                  <a:close/>
                  <a:moveTo>
                    <a:pt x="18877" y="2451"/>
                  </a:moveTo>
                  <a:lnTo>
                    <a:pt x="18603" y="2293"/>
                  </a:lnTo>
                  <a:lnTo>
                    <a:pt x="18560" y="2267"/>
                  </a:lnTo>
                  <a:lnTo>
                    <a:pt x="18560" y="2267"/>
                  </a:lnTo>
                  <a:lnTo>
                    <a:pt x="18560" y="2267"/>
                  </a:lnTo>
                  <a:lnTo>
                    <a:pt x="18241" y="2451"/>
                  </a:lnTo>
                  <a:lnTo>
                    <a:pt x="18241" y="2090"/>
                  </a:lnTo>
                  <a:lnTo>
                    <a:pt x="18418" y="1986"/>
                  </a:lnTo>
                  <a:lnTo>
                    <a:pt x="18558" y="1905"/>
                  </a:lnTo>
                  <a:lnTo>
                    <a:pt x="18674" y="1972"/>
                  </a:lnTo>
                  <a:lnTo>
                    <a:pt x="18877" y="2092"/>
                  </a:lnTo>
                  <a:lnTo>
                    <a:pt x="18877" y="2451"/>
                  </a:lnTo>
                  <a:close/>
                  <a:moveTo>
                    <a:pt x="18560" y="2284"/>
                  </a:moveTo>
                  <a:lnTo>
                    <a:pt x="18584" y="2295"/>
                  </a:lnTo>
                  <a:lnTo>
                    <a:pt x="18877" y="2468"/>
                  </a:lnTo>
                  <a:lnTo>
                    <a:pt x="18877" y="2837"/>
                  </a:lnTo>
                  <a:lnTo>
                    <a:pt x="18714" y="2931"/>
                  </a:lnTo>
                  <a:lnTo>
                    <a:pt x="18560" y="3021"/>
                  </a:lnTo>
                  <a:lnTo>
                    <a:pt x="18560" y="3021"/>
                  </a:lnTo>
                  <a:lnTo>
                    <a:pt x="18558" y="3021"/>
                  </a:lnTo>
                  <a:lnTo>
                    <a:pt x="18239" y="2837"/>
                  </a:lnTo>
                  <a:lnTo>
                    <a:pt x="18239" y="2468"/>
                  </a:lnTo>
                  <a:lnTo>
                    <a:pt x="18241" y="2468"/>
                  </a:lnTo>
                  <a:lnTo>
                    <a:pt x="18241" y="2468"/>
                  </a:lnTo>
                  <a:lnTo>
                    <a:pt x="18560" y="2284"/>
                  </a:lnTo>
                  <a:close/>
                  <a:moveTo>
                    <a:pt x="18227" y="3222"/>
                  </a:moveTo>
                  <a:lnTo>
                    <a:pt x="18227" y="3590"/>
                  </a:lnTo>
                  <a:lnTo>
                    <a:pt x="18227" y="3590"/>
                  </a:lnTo>
                  <a:lnTo>
                    <a:pt x="17967" y="3742"/>
                  </a:lnTo>
                  <a:lnTo>
                    <a:pt x="17910" y="3775"/>
                  </a:lnTo>
                  <a:lnTo>
                    <a:pt x="17594" y="3593"/>
                  </a:lnTo>
                  <a:lnTo>
                    <a:pt x="17913" y="3411"/>
                  </a:lnTo>
                  <a:lnTo>
                    <a:pt x="17913" y="3408"/>
                  </a:lnTo>
                  <a:lnTo>
                    <a:pt x="17913" y="3042"/>
                  </a:lnTo>
                  <a:lnTo>
                    <a:pt x="18227" y="3222"/>
                  </a:lnTo>
                  <a:close/>
                  <a:moveTo>
                    <a:pt x="17246" y="3026"/>
                  </a:moveTo>
                  <a:lnTo>
                    <a:pt x="17147" y="3085"/>
                  </a:lnTo>
                  <a:lnTo>
                    <a:pt x="16930" y="3210"/>
                  </a:lnTo>
                  <a:lnTo>
                    <a:pt x="16613" y="3028"/>
                  </a:lnTo>
                  <a:lnTo>
                    <a:pt x="16934" y="2844"/>
                  </a:lnTo>
                  <a:lnTo>
                    <a:pt x="16934" y="2844"/>
                  </a:lnTo>
                  <a:lnTo>
                    <a:pt x="16934" y="2475"/>
                  </a:lnTo>
                  <a:lnTo>
                    <a:pt x="17246" y="2657"/>
                  </a:lnTo>
                  <a:lnTo>
                    <a:pt x="17246" y="3026"/>
                  </a:lnTo>
                  <a:close/>
                  <a:moveTo>
                    <a:pt x="16923" y="2451"/>
                  </a:moveTo>
                  <a:lnTo>
                    <a:pt x="16601" y="2267"/>
                  </a:lnTo>
                  <a:lnTo>
                    <a:pt x="16601" y="2267"/>
                  </a:lnTo>
                  <a:lnTo>
                    <a:pt x="16599" y="2267"/>
                  </a:lnTo>
                  <a:lnTo>
                    <a:pt x="16495" y="2328"/>
                  </a:lnTo>
                  <a:lnTo>
                    <a:pt x="16282" y="2451"/>
                  </a:lnTo>
                  <a:lnTo>
                    <a:pt x="16282" y="2092"/>
                  </a:lnTo>
                  <a:lnTo>
                    <a:pt x="16443" y="1998"/>
                  </a:lnTo>
                  <a:lnTo>
                    <a:pt x="16601" y="1905"/>
                  </a:lnTo>
                  <a:lnTo>
                    <a:pt x="16923" y="2092"/>
                  </a:lnTo>
                  <a:lnTo>
                    <a:pt x="16923" y="2451"/>
                  </a:lnTo>
                  <a:close/>
                  <a:moveTo>
                    <a:pt x="16474" y="2357"/>
                  </a:moveTo>
                  <a:lnTo>
                    <a:pt x="16601" y="2284"/>
                  </a:lnTo>
                  <a:lnTo>
                    <a:pt x="16923" y="2468"/>
                  </a:lnTo>
                  <a:lnTo>
                    <a:pt x="16923" y="2837"/>
                  </a:lnTo>
                  <a:lnTo>
                    <a:pt x="16601" y="3021"/>
                  </a:lnTo>
                  <a:lnTo>
                    <a:pt x="16405" y="2907"/>
                  </a:lnTo>
                  <a:lnTo>
                    <a:pt x="16282" y="2837"/>
                  </a:lnTo>
                  <a:lnTo>
                    <a:pt x="16282" y="2468"/>
                  </a:lnTo>
                  <a:lnTo>
                    <a:pt x="16474" y="2357"/>
                  </a:lnTo>
                  <a:close/>
                  <a:moveTo>
                    <a:pt x="16271" y="3224"/>
                  </a:moveTo>
                  <a:lnTo>
                    <a:pt x="16271" y="3590"/>
                  </a:lnTo>
                  <a:lnTo>
                    <a:pt x="16126" y="3676"/>
                  </a:lnTo>
                  <a:lnTo>
                    <a:pt x="15952" y="3775"/>
                  </a:lnTo>
                  <a:lnTo>
                    <a:pt x="15635" y="3593"/>
                  </a:lnTo>
                  <a:lnTo>
                    <a:pt x="15647" y="3588"/>
                  </a:lnTo>
                  <a:lnTo>
                    <a:pt x="15954" y="3411"/>
                  </a:lnTo>
                  <a:lnTo>
                    <a:pt x="15954" y="3408"/>
                  </a:lnTo>
                  <a:lnTo>
                    <a:pt x="15954" y="3040"/>
                  </a:lnTo>
                  <a:lnTo>
                    <a:pt x="16271" y="3224"/>
                  </a:lnTo>
                  <a:close/>
                  <a:moveTo>
                    <a:pt x="15623" y="2851"/>
                  </a:moveTo>
                  <a:lnTo>
                    <a:pt x="15940" y="3033"/>
                  </a:lnTo>
                  <a:lnTo>
                    <a:pt x="15940" y="3401"/>
                  </a:lnTo>
                  <a:lnTo>
                    <a:pt x="15789" y="3491"/>
                  </a:lnTo>
                  <a:lnTo>
                    <a:pt x="15623" y="3583"/>
                  </a:lnTo>
                  <a:lnTo>
                    <a:pt x="15396" y="3456"/>
                  </a:lnTo>
                  <a:lnTo>
                    <a:pt x="15304" y="3401"/>
                  </a:lnTo>
                  <a:lnTo>
                    <a:pt x="15304" y="3035"/>
                  </a:lnTo>
                  <a:lnTo>
                    <a:pt x="15623" y="2851"/>
                  </a:lnTo>
                  <a:close/>
                  <a:moveTo>
                    <a:pt x="15292" y="3026"/>
                  </a:moveTo>
                  <a:lnTo>
                    <a:pt x="14971" y="3210"/>
                  </a:lnTo>
                  <a:lnTo>
                    <a:pt x="14919" y="3182"/>
                  </a:lnTo>
                  <a:lnTo>
                    <a:pt x="14657" y="3028"/>
                  </a:lnTo>
                  <a:lnTo>
                    <a:pt x="14801" y="2943"/>
                  </a:lnTo>
                  <a:lnTo>
                    <a:pt x="14976" y="2844"/>
                  </a:lnTo>
                  <a:lnTo>
                    <a:pt x="14976" y="2844"/>
                  </a:lnTo>
                  <a:lnTo>
                    <a:pt x="14976" y="2473"/>
                  </a:lnTo>
                  <a:lnTo>
                    <a:pt x="15127" y="2562"/>
                  </a:lnTo>
                  <a:lnTo>
                    <a:pt x="15292" y="2657"/>
                  </a:lnTo>
                  <a:lnTo>
                    <a:pt x="15292" y="3026"/>
                  </a:lnTo>
                  <a:close/>
                  <a:moveTo>
                    <a:pt x="14962" y="2451"/>
                  </a:moveTo>
                  <a:lnTo>
                    <a:pt x="14690" y="2293"/>
                  </a:lnTo>
                  <a:lnTo>
                    <a:pt x="14645" y="2267"/>
                  </a:lnTo>
                  <a:lnTo>
                    <a:pt x="14645" y="2267"/>
                  </a:lnTo>
                  <a:lnTo>
                    <a:pt x="14645" y="2267"/>
                  </a:lnTo>
                  <a:lnTo>
                    <a:pt x="14326" y="2454"/>
                  </a:lnTo>
                  <a:lnTo>
                    <a:pt x="14326" y="2092"/>
                  </a:lnTo>
                  <a:lnTo>
                    <a:pt x="14638" y="1910"/>
                  </a:lnTo>
                  <a:lnTo>
                    <a:pt x="14643" y="1905"/>
                  </a:lnTo>
                  <a:lnTo>
                    <a:pt x="14761" y="1972"/>
                  </a:lnTo>
                  <a:lnTo>
                    <a:pt x="14962" y="2092"/>
                  </a:lnTo>
                  <a:lnTo>
                    <a:pt x="14962" y="2451"/>
                  </a:lnTo>
                  <a:close/>
                  <a:moveTo>
                    <a:pt x="14645" y="2284"/>
                  </a:moveTo>
                  <a:lnTo>
                    <a:pt x="14669" y="2295"/>
                  </a:lnTo>
                  <a:lnTo>
                    <a:pt x="14962" y="2468"/>
                  </a:lnTo>
                  <a:lnTo>
                    <a:pt x="14962" y="2837"/>
                  </a:lnTo>
                  <a:lnTo>
                    <a:pt x="14884" y="2881"/>
                  </a:lnTo>
                  <a:lnTo>
                    <a:pt x="14645" y="3021"/>
                  </a:lnTo>
                  <a:lnTo>
                    <a:pt x="14645" y="3021"/>
                  </a:lnTo>
                  <a:lnTo>
                    <a:pt x="14643" y="3021"/>
                  </a:lnTo>
                  <a:lnTo>
                    <a:pt x="14326" y="2837"/>
                  </a:lnTo>
                  <a:lnTo>
                    <a:pt x="14326" y="2468"/>
                  </a:lnTo>
                  <a:lnTo>
                    <a:pt x="14645" y="2284"/>
                  </a:lnTo>
                  <a:close/>
                  <a:moveTo>
                    <a:pt x="14309" y="3224"/>
                  </a:moveTo>
                  <a:lnTo>
                    <a:pt x="14309" y="3590"/>
                  </a:lnTo>
                  <a:lnTo>
                    <a:pt x="13995" y="3775"/>
                  </a:lnTo>
                  <a:lnTo>
                    <a:pt x="13678" y="3593"/>
                  </a:lnTo>
                  <a:lnTo>
                    <a:pt x="13997" y="3411"/>
                  </a:lnTo>
                  <a:lnTo>
                    <a:pt x="13997" y="3042"/>
                  </a:lnTo>
                  <a:lnTo>
                    <a:pt x="14309" y="3224"/>
                  </a:lnTo>
                  <a:close/>
                  <a:moveTo>
                    <a:pt x="13664" y="2851"/>
                  </a:moveTo>
                  <a:lnTo>
                    <a:pt x="13986" y="3035"/>
                  </a:lnTo>
                  <a:lnTo>
                    <a:pt x="13986" y="3401"/>
                  </a:lnTo>
                  <a:lnTo>
                    <a:pt x="13901" y="3451"/>
                  </a:lnTo>
                  <a:lnTo>
                    <a:pt x="13664" y="3583"/>
                  </a:lnTo>
                  <a:lnTo>
                    <a:pt x="13437" y="3456"/>
                  </a:lnTo>
                  <a:lnTo>
                    <a:pt x="13345" y="3401"/>
                  </a:lnTo>
                  <a:lnTo>
                    <a:pt x="13345" y="3035"/>
                  </a:lnTo>
                  <a:lnTo>
                    <a:pt x="13664" y="2851"/>
                  </a:lnTo>
                  <a:close/>
                  <a:moveTo>
                    <a:pt x="13334" y="3026"/>
                  </a:moveTo>
                  <a:lnTo>
                    <a:pt x="13232" y="3085"/>
                  </a:lnTo>
                  <a:lnTo>
                    <a:pt x="13015" y="3210"/>
                  </a:lnTo>
                  <a:lnTo>
                    <a:pt x="12698" y="3028"/>
                  </a:lnTo>
                  <a:lnTo>
                    <a:pt x="13019" y="2844"/>
                  </a:lnTo>
                  <a:lnTo>
                    <a:pt x="13019" y="2844"/>
                  </a:lnTo>
                  <a:lnTo>
                    <a:pt x="13019" y="2475"/>
                  </a:lnTo>
                  <a:lnTo>
                    <a:pt x="13334" y="2657"/>
                  </a:lnTo>
                  <a:lnTo>
                    <a:pt x="13334" y="3026"/>
                  </a:lnTo>
                  <a:close/>
                  <a:moveTo>
                    <a:pt x="13007" y="2451"/>
                  </a:moveTo>
                  <a:lnTo>
                    <a:pt x="12686" y="2267"/>
                  </a:lnTo>
                  <a:lnTo>
                    <a:pt x="12686" y="2267"/>
                  </a:lnTo>
                  <a:lnTo>
                    <a:pt x="12686" y="2267"/>
                  </a:lnTo>
                  <a:lnTo>
                    <a:pt x="12672" y="2274"/>
                  </a:lnTo>
                  <a:lnTo>
                    <a:pt x="12367" y="2451"/>
                  </a:lnTo>
                  <a:lnTo>
                    <a:pt x="12367" y="2092"/>
                  </a:lnTo>
                  <a:lnTo>
                    <a:pt x="12589" y="1962"/>
                  </a:lnTo>
                  <a:lnTo>
                    <a:pt x="12686" y="1905"/>
                  </a:lnTo>
                  <a:lnTo>
                    <a:pt x="13007" y="2092"/>
                  </a:lnTo>
                  <a:lnTo>
                    <a:pt x="13007" y="2451"/>
                  </a:lnTo>
                  <a:close/>
                  <a:moveTo>
                    <a:pt x="12670" y="2293"/>
                  </a:moveTo>
                  <a:lnTo>
                    <a:pt x="12686" y="2284"/>
                  </a:lnTo>
                  <a:lnTo>
                    <a:pt x="13007" y="2468"/>
                  </a:lnTo>
                  <a:lnTo>
                    <a:pt x="13007" y="2837"/>
                  </a:lnTo>
                  <a:lnTo>
                    <a:pt x="12686" y="3021"/>
                  </a:lnTo>
                  <a:lnTo>
                    <a:pt x="12490" y="2907"/>
                  </a:lnTo>
                  <a:lnTo>
                    <a:pt x="12367" y="2837"/>
                  </a:lnTo>
                  <a:lnTo>
                    <a:pt x="12367" y="2468"/>
                  </a:lnTo>
                  <a:lnTo>
                    <a:pt x="12670" y="2293"/>
                  </a:lnTo>
                  <a:close/>
                  <a:moveTo>
                    <a:pt x="12353" y="3224"/>
                  </a:moveTo>
                  <a:lnTo>
                    <a:pt x="12353" y="3590"/>
                  </a:lnTo>
                  <a:lnTo>
                    <a:pt x="12235" y="3659"/>
                  </a:lnTo>
                  <a:lnTo>
                    <a:pt x="12036" y="3775"/>
                  </a:lnTo>
                  <a:lnTo>
                    <a:pt x="11793" y="3635"/>
                  </a:lnTo>
                  <a:lnTo>
                    <a:pt x="11720" y="3593"/>
                  </a:lnTo>
                  <a:lnTo>
                    <a:pt x="12039" y="3411"/>
                  </a:lnTo>
                  <a:lnTo>
                    <a:pt x="12039" y="3408"/>
                  </a:lnTo>
                  <a:lnTo>
                    <a:pt x="12039" y="3042"/>
                  </a:lnTo>
                  <a:lnTo>
                    <a:pt x="12353" y="3224"/>
                  </a:lnTo>
                  <a:close/>
                  <a:moveTo>
                    <a:pt x="11377" y="3026"/>
                  </a:moveTo>
                  <a:lnTo>
                    <a:pt x="11056" y="3210"/>
                  </a:lnTo>
                  <a:lnTo>
                    <a:pt x="11004" y="3182"/>
                  </a:lnTo>
                  <a:lnTo>
                    <a:pt x="10741" y="3028"/>
                  </a:lnTo>
                  <a:lnTo>
                    <a:pt x="11060" y="2844"/>
                  </a:lnTo>
                  <a:lnTo>
                    <a:pt x="11060" y="2844"/>
                  </a:lnTo>
                  <a:lnTo>
                    <a:pt x="11060" y="2475"/>
                  </a:lnTo>
                  <a:lnTo>
                    <a:pt x="11377" y="2659"/>
                  </a:lnTo>
                  <a:lnTo>
                    <a:pt x="11377" y="3026"/>
                  </a:lnTo>
                  <a:close/>
                  <a:moveTo>
                    <a:pt x="11046" y="2451"/>
                  </a:moveTo>
                  <a:lnTo>
                    <a:pt x="10775" y="2293"/>
                  </a:lnTo>
                  <a:lnTo>
                    <a:pt x="10730" y="2267"/>
                  </a:lnTo>
                  <a:lnTo>
                    <a:pt x="10730" y="2267"/>
                  </a:lnTo>
                  <a:lnTo>
                    <a:pt x="10730" y="2267"/>
                  </a:lnTo>
                  <a:lnTo>
                    <a:pt x="10411" y="2454"/>
                  </a:lnTo>
                  <a:lnTo>
                    <a:pt x="10411" y="2092"/>
                  </a:lnTo>
                  <a:lnTo>
                    <a:pt x="10590" y="1986"/>
                  </a:lnTo>
                  <a:lnTo>
                    <a:pt x="10730" y="1905"/>
                  </a:lnTo>
                  <a:lnTo>
                    <a:pt x="10845" y="1972"/>
                  </a:lnTo>
                  <a:lnTo>
                    <a:pt x="11046" y="2092"/>
                  </a:lnTo>
                  <a:lnTo>
                    <a:pt x="11046" y="2451"/>
                  </a:lnTo>
                  <a:close/>
                  <a:moveTo>
                    <a:pt x="10730" y="2284"/>
                  </a:moveTo>
                  <a:lnTo>
                    <a:pt x="10753" y="2295"/>
                  </a:lnTo>
                  <a:lnTo>
                    <a:pt x="11046" y="2468"/>
                  </a:lnTo>
                  <a:lnTo>
                    <a:pt x="11046" y="2837"/>
                  </a:lnTo>
                  <a:lnTo>
                    <a:pt x="10886" y="2931"/>
                  </a:lnTo>
                  <a:lnTo>
                    <a:pt x="10732" y="3021"/>
                  </a:lnTo>
                  <a:lnTo>
                    <a:pt x="10730" y="3021"/>
                  </a:lnTo>
                  <a:lnTo>
                    <a:pt x="10730" y="3021"/>
                  </a:lnTo>
                  <a:lnTo>
                    <a:pt x="10411" y="2837"/>
                  </a:lnTo>
                  <a:lnTo>
                    <a:pt x="10411" y="2468"/>
                  </a:lnTo>
                  <a:lnTo>
                    <a:pt x="10730" y="2284"/>
                  </a:lnTo>
                  <a:close/>
                  <a:moveTo>
                    <a:pt x="10397" y="3224"/>
                  </a:moveTo>
                  <a:lnTo>
                    <a:pt x="10397" y="3590"/>
                  </a:lnTo>
                  <a:lnTo>
                    <a:pt x="10080" y="3775"/>
                  </a:lnTo>
                  <a:lnTo>
                    <a:pt x="9763" y="3593"/>
                  </a:lnTo>
                  <a:lnTo>
                    <a:pt x="10085" y="3411"/>
                  </a:lnTo>
                  <a:lnTo>
                    <a:pt x="10085" y="3042"/>
                  </a:lnTo>
                  <a:lnTo>
                    <a:pt x="10397" y="3224"/>
                  </a:lnTo>
                  <a:close/>
                  <a:moveTo>
                    <a:pt x="9751" y="2851"/>
                  </a:moveTo>
                  <a:lnTo>
                    <a:pt x="10070" y="3035"/>
                  </a:lnTo>
                  <a:lnTo>
                    <a:pt x="10070" y="3401"/>
                  </a:lnTo>
                  <a:lnTo>
                    <a:pt x="9985" y="3451"/>
                  </a:lnTo>
                  <a:lnTo>
                    <a:pt x="9749" y="3583"/>
                  </a:lnTo>
                  <a:lnTo>
                    <a:pt x="9525" y="3456"/>
                  </a:lnTo>
                  <a:lnTo>
                    <a:pt x="9430" y="3401"/>
                  </a:lnTo>
                  <a:lnTo>
                    <a:pt x="9430" y="3035"/>
                  </a:lnTo>
                  <a:lnTo>
                    <a:pt x="9751" y="2851"/>
                  </a:lnTo>
                  <a:close/>
                  <a:moveTo>
                    <a:pt x="9418" y="3026"/>
                  </a:moveTo>
                  <a:lnTo>
                    <a:pt x="9319" y="3085"/>
                  </a:lnTo>
                  <a:lnTo>
                    <a:pt x="9099" y="3210"/>
                  </a:lnTo>
                  <a:lnTo>
                    <a:pt x="8783" y="3028"/>
                  </a:lnTo>
                  <a:lnTo>
                    <a:pt x="9104" y="2844"/>
                  </a:lnTo>
                  <a:lnTo>
                    <a:pt x="9104" y="2844"/>
                  </a:lnTo>
                  <a:lnTo>
                    <a:pt x="9104" y="2475"/>
                  </a:lnTo>
                  <a:lnTo>
                    <a:pt x="9418" y="2657"/>
                  </a:lnTo>
                  <a:lnTo>
                    <a:pt x="9418" y="3026"/>
                  </a:lnTo>
                  <a:close/>
                  <a:moveTo>
                    <a:pt x="9092" y="2451"/>
                  </a:moveTo>
                  <a:lnTo>
                    <a:pt x="8771" y="2267"/>
                  </a:lnTo>
                  <a:lnTo>
                    <a:pt x="8771" y="2267"/>
                  </a:lnTo>
                  <a:lnTo>
                    <a:pt x="8771" y="2267"/>
                  </a:lnTo>
                  <a:lnTo>
                    <a:pt x="8757" y="2274"/>
                  </a:lnTo>
                  <a:lnTo>
                    <a:pt x="8454" y="2451"/>
                  </a:lnTo>
                  <a:lnTo>
                    <a:pt x="8454" y="2092"/>
                  </a:lnTo>
                  <a:lnTo>
                    <a:pt x="8674" y="1962"/>
                  </a:lnTo>
                  <a:lnTo>
                    <a:pt x="8773" y="1905"/>
                  </a:lnTo>
                  <a:lnTo>
                    <a:pt x="9092" y="2092"/>
                  </a:lnTo>
                  <a:lnTo>
                    <a:pt x="9092" y="2451"/>
                  </a:lnTo>
                  <a:close/>
                  <a:moveTo>
                    <a:pt x="8754" y="2293"/>
                  </a:moveTo>
                  <a:lnTo>
                    <a:pt x="8771" y="2284"/>
                  </a:lnTo>
                  <a:lnTo>
                    <a:pt x="9092" y="2468"/>
                  </a:lnTo>
                  <a:lnTo>
                    <a:pt x="9092" y="2837"/>
                  </a:lnTo>
                  <a:lnTo>
                    <a:pt x="8773" y="3021"/>
                  </a:lnTo>
                  <a:lnTo>
                    <a:pt x="8575" y="2907"/>
                  </a:lnTo>
                  <a:lnTo>
                    <a:pt x="8454" y="2837"/>
                  </a:lnTo>
                  <a:lnTo>
                    <a:pt x="8454" y="2468"/>
                  </a:lnTo>
                  <a:lnTo>
                    <a:pt x="8754" y="2293"/>
                  </a:lnTo>
                  <a:close/>
                  <a:moveTo>
                    <a:pt x="8190" y="3078"/>
                  </a:moveTo>
                  <a:lnTo>
                    <a:pt x="8442" y="3224"/>
                  </a:lnTo>
                  <a:lnTo>
                    <a:pt x="8442" y="3590"/>
                  </a:lnTo>
                  <a:lnTo>
                    <a:pt x="8428" y="3598"/>
                  </a:lnTo>
                  <a:lnTo>
                    <a:pt x="8121" y="3775"/>
                  </a:lnTo>
                  <a:lnTo>
                    <a:pt x="7807" y="3593"/>
                  </a:lnTo>
                  <a:lnTo>
                    <a:pt x="7859" y="3562"/>
                  </a:lnTo>
                  <a:lnTo>
                    <a:pt x="8126" y="3411"/>
                  </a:lnTo>
                  <a:lnTo>
                    <a:pt x="8126" y="3408"/>
                  </a:lnTo>
                  <a:lnTo>
                    <a:pt x="8126" y="3042"/>
                  </a:lnTo>
                  <a:lnTo>
                    <a:pt x="8190" y="3078"/>
                  </a:lnTo>
                  <a:close/>
                  <a:moveTo>
                    <a:pt x="7462" y="3026"/>
                  </a:moveTo>
                  <a:lnTo>
                    <a:pt x="7143" y="3210"/>
                  </a:lnTo>
                  <a:lnTo>
                    <a:pt x="6982" y="3118"/>
                  </a:lnTo>
                  <a:lnTo>
                    <a:pt x="6829" y="3028"/>
                  </a:lnTo>
                  <a:lnTo>
                    <a:pt x="7148" y="2844"/>
                  </a:lnTo>
                  <a:lnTo>
                    <a:pt x="7148" y="2844"/>
                  </a:lnTo>
                  <a:lnTo>
                    <a:pt x="7148" y="2475"/>
                  </a:lnTo>
                  <a:lnTo>
                    <a:pt x="7252" y="2534"/>
                  </a:lnTo>
                  <a:lnTo>
                    <a:pt x="7462" y="2657"/>
                  </a:lnTo>
                  <a:lnTo>
                    <a:pt x="7462" y="3026"/>
                  </a:lnTo>
                  <a:close/>
                  <a:moveTo>
                    <a:pt x="7136" y="2451"/>
                  </a:moveTo>
                  <a:lnTo>
                    <a:pt x="6871" y="2300"/>
                  </a:lnTo>
                  <a:lnTo>
                    <a:pt x="6814" y="2267"/>
                  </a:lnTo>
                  <a:lnTo>
                    <a:pt x="6814" y="2267"/>
                  </a:lnTo>
                  <a:lnTo>
                    <a:pt x="6814" y="2267"/>
                  </a:lnTo>
                  <a:lnTo>
                    <a:pt x="6495" y="2451"/>
                  </a:lnTo>
                  <a:lnTo>
                    <a:pt x="6495" y="2092"/>
                  </a:lnTo>
                  <a:lnTo>
                    <a:pt x="6656" y="1998"/>
                  </a:lnTo>
                  <a:lnTo>
                    <a:pt x="6708" y="1967"/>
                  </a:lnTo>
                  <a:lnTo>
                    <a:pt x="6814" y="1905"/>
                  </a:lnTo>
                  <a:lnTo>
                    <a:pt x="7098" y="2068"/>
                  </a:lnTo>
                  <a:lnTo>
                    <a:pt x="7136" y="2092"/>
                  </a:lnTo>
                  <a:lnTo>
                    <a:pt x="7136" y="2451"/>
                  </a:lnTo>
                  <a:close/>
                  <a:moveTo>
                    <a:pt x="6814" y="2284"/>
                  </a:moveTo>
                  <a:lnTo>
                    <a:pt x="6980" y="2378"/>
                  </a:lnTo>
                  <a:lnTo>
                    <a:pt x="7136" y="2468"/>
                  </a:lnTo>
                  <a:lnTo>
                    <a:pt x="7136" y="2837"/>
                  </a:lnTo>
                  <a:lnTo>
                    <a:pt x="6817" y="3021"/>
                  </a:lnTo>
                  <a:lnTo>
                    <a:pt x="6817" y="3021"/>
                  </a:lnTo>
                  <a:lnTo>
                    <a:pt x="6814" y="3021"/>
                  </a:lnTo>
                  <a:lnTo>
                    <a:pt x="6495" y="2837"/>
                  </a:lnTo>
                  <a:lnTo>
                    <a:pt x="6495" y="2468"/>
                  </a:lnTo>
                  <a:lnTo>
                    <a:pt x="6814" y="2284"/>
                  </a:lnTo>
                  <a:close/>
                  <a:moveTo>
                    <a:pt x="6481" y="3224"/>
                  </a:moveTo>
                  <a:lnTo>
                    <a:pt x="6481" y="3590"/>
                  </a:lnTo>
                  <a:lnTo>
                    <a:pt x="6252" y="3725"/>
                  </a:lnTo>
                  <a:lnTo>
                    <a:pt x="6165" y="3775"/>
                  </a:lnTo>
                  <a:lnTo>
                    <a:pt x="6002" y="3680"/>
                  </a:lnTo>
                  <a:lnTo>
                    <a:pt x="5850" y="3593"/>
                  </a:lnTo>
                  <a:lnTo>
                    <a:pt x="6169" y="3411"/>
                  </a:lnTo>
                  <a:lnTo>
                    <a:pt x="6169" y="3408"/>
                  </a:lnTo>
                  <a:lnTo>
                    <a:pt x="6169" y="3042"/>
                  </a:lnTo>
                  <a:lnTo>
                    <a:pt x="6481" y="3224"/>
                  </a:lnTo>
                  <a:close/>
                  <a:moveTo>
                    <a:pt x="5503" y="3026"/>
                  </a:moveTo>
                  <a:lnTo>
                    <a:pt x="5404" y="3085"/>
                  </a:lnTo>
                  <a:lnTo>
                    <a:pt x="5184" y="3210"/>
                  </a:lnTo>
                  <a:lnTo>
                    <a:pt x="4870" y="3028"/>
                  </a:lnTo>
                  <a:lnTo>
                    <a:pt x="5189" y="2844"/>
                  </a:lnTo>
                  <a:lnTo>
                    <a:pt x="5189" y="2844"/>
                  </a:lnTo>
                  <a:lnTo>
                    <a:pt x="5189" y="2475"/>
                  </a:lnTo>
                  <a:lnTo>
                    <a:pt x="5503" y="2657"/>
                  </a:lnTo>
                  <a:lnTo>
                    <a:pt x="5503" y="3026"/>
                  </a:lnTo>
                  <a:close/>
                  <a:moveTo>
                    <a:pt x="5177" y="2451"/>
                  </a:moveTo>
                  <a:lnTo>
                    <a:pt x="4858" y="2267"/>
                  </a:lnTo>
                  <a:lnTo>
                    <a:pt x="4856" y="2267"/>
                  </a:lnTo>
                  <a:lnTo>
                    <a:pt x="4856" y="2267"/>
                  </a:lnTo>
                  <a:lnTo>
                    <a:pt x="4723" y="2345"/>
                  </a:lnTo>
                  <a:lnTo>
                    <a:pt x="4539" y="2454"/>
                  </a:lnTo>
                  <a:lnTo>
                    <a:pt x="4539" y="2092"/>
                  </a:lnTo>
                  <a:lnTo>
                    <a:pt x="4721" y="1983"/>
                  </a:lnTo>
                  <a:lnTo>
                    <a:pt x="4858" y="1905"/>
                  </a:lnTo>
                  <a:lnTo>
                    <a:pt x="5177" y="2092"/>
                  </a:lnTo>
                  <a:lnTo>
                    <a:pt x="5177" y="2451"/>
                  </a:lnTo>
                  <a:close/>
                  <a:moveTo>
                    <a:pt x="4721" y="2362"/>
                  </a:moveTo>
                  <a:lnTo>
                    <a:pt x="4856" y="2284"/>
                  </a:lnTo>
                  <a:lnTo>
                    <a:pt x="5177" y="2468"/>
                  </a:lnTo>
                  <a:lnTo>
                    <a:pt x="5177" y="2837"/>
                  </a:lnTo>
                  <a:lnTo>
                    <a:pt x="4858" y="3021"/>
                  </a:lnTo>
                  <a:lnTo>
                    <a:pt x="4660" y="2907"/>
                  </a:lnTo>
                  <a:lnTo>
                    <a:pt x="4539" y="2837"/>
                  </a:lnTo>
                  <a:lnTo>
                    <a:pt x="4539" y="2468"/>
                  </a:lnTo>
                  <a:lnTo>
                    <a:pt x="4721" y="2362"/>
                  </a:lnTo>
                  <a:close/>
                  <a:moveTo>
                    <a:pt x="4527" y="3224"/>
                  </a:moveTo>
                  <a:lnTo>
                    <a:pt x="4527" y="3590"/>
                  </a:lnTo>
                  <a:lnTo>
                    <a:pt x="4211" y="3775"/>
                  </a:lnTo>
                  <a:lnTo>
                    <a:pt x="3892" y="3593"/>
                  </a:lnTo>
                  <a:lnTo>
                    <a:pt x="3944" y="3562"/>
                  </a:lnTo>
                  <a:lnTo>
                    <a:pt x="4211" y="3411"/>
                  </a:lnTo>
                  <a:lnTo>
                    <a:pt x="4211" y="3408"/>
                  </a:lnTo>
                  <a:lnTo>
                    <a:pt x="4211" y="3040"/>
                  </a:lnTo>
                  <a:lnTo>
                    <a:pt x="4527" y="3224"/>
                  </a:lnTo>
                  <a:close/>
                  <a:moveTo>
                    <a:pt x="3880" y="2851"/>
                  </a:moveTo>
                  <a:lnTo>
                    <a:pt x="4196" y="3033"/>
                  </a:lnTo>
                  <a:lnTo>
                    <a:pt x="4196" y="3401"/>
                  </a:lnTo>
                  <a:lnTo>
                    <a:pt x="4024" y="3501"/>
                  </a:lnTo>
                  <a:lnTo>
                    <a:pt x="3880" y="3583"/>
                  </a:lnTo>
                  <a:lnTo>
                    <a:pt x="3653" y="3456"/>
                  </a:lnTo>
                  <a:lnTo>
                    <a:pt x="3558" y="3401"/>
                  </a:lnTo>
                  <a:lnTo>
                    <a:pt x="3558" y="3035"/>
                  </a:lnTo>
                  <a:lnTo>
                    <a:pt x="3880" y="2851"/>
                  </a:lnTo>
                  <a:close/>
                  <a:moveTo>
                    <a:pt x="3547" y="3026"/>
                  </a:moveTo>
                  <a:lnTo>
                    <a:pt x="3228" y="3210"/>
                  </a:lnTo>
                  <a:lnTo>
                    <a:pt x="3067" y="3118"/>
                  </a:lnTo>
                  <a:lnTo>
                    <a:pt x="2913" y="3028"/>
                  </a:lnTo>
                  <a:lnTo>
                    <a:pt x="3235" y="2844"/>
                  </a:lnTo>
                  <a:lnTo>
                    <a:pt x="3235" y="2844"/>
                  </a:lnTo>
                  <a:lnTo>
                    <a:pt x="3235" y="2475"/>
                  </a:lnTo>
                  <a:lnTo>
                    <a:pt x="3336" y="2534"/>
                  </a:lnTo>
                  <a:lnTo>
                    <a:pt x="3547" y="2657"/>
                  </a:lnTo>
                  <a:lnTo>
                    <a:pt x="3547" y="3026"/>
                  </a:lnTo>
                  <a:close/>
                  <a:moveTo>
                    <a:pt x="3223" y="2451"/>
                  </a:moveTo>
                  <a:lnTo>
                    <a:pt x="2958" y="2300"/>
                  </a:lnTo>
                  <a:lnTo>
                    <a:pt x="2902" y="2267"/>
                  </a:lnTo>
                  <a:lnTo>
                    <a:pt x="2902" y="2267"/>
                  </a:lnTo>
                  <a:lnTo>
                    <a:pt x="2902" y="2267"/>
                  </a:lnTo>
                  <a:lnTo>
                    <a:pt x="2583" y="2451"/>
                  </a:lnTo>
                  <a:lnTo>
                    <a:pt x="2583" y="2092"/>
                  </a:lnTo>
                  <a:lnTo>
                    <a:pt x="2741" y="1998"/>
                  </a:lnTo>
                  <a:lnTo>
                    <a:pt x="2795" y="1967"/>
                  </a:lnTo>
                  <a:lnTo>
                    <a:pt x="2902" y="1905"/>
                  </a:lnTo>
                  <a:lnTo>
                    <a:pt x="3183" y="2068"/>
                  </a:lnTo>
                  <a:lnTo>
                    <a:pt x="3223" y="2092"/>
                  </a:lnTo>
                  <a:lnTo>
                    <a:pt x="3223" y="2451"/>
                  </a:lnTo>
                  <a:close/>
                  <a:moveTo>
                    <a:pt x="2644" y="2430"/>
                  </a:moveTo>
                  <a:lnTo>
                    <a:pt x="2902" y="2284"/>
                  </a:lnTo>
                  <a:lnTo>
                    <a:pt x="3065" y="2378"/>
                  </a:lnTo>
                  <a:lnTo>
                    <a:pt x="3223" y="2468"/>
                  </a:lnTo>
                  <a:lnTo>
                    <a:pt x="3223" y="2837"/>
                  </a:lnTo>
                  <a:lnTo>
                    <a:pt x="2902" y="3021"/>
                  </a:lnTo>
                  <a:lnTo>
                    <a:pt x="2902" y="3021"/>
                  </a:lnTo>
                  <a:lnTo>
                    <a:pt x="2899" y="3021"/>
                  </a:lnTo>
                  <a:lnTo>
                    <a:pt x="2583" y="2837"/>
                  </a:lnTo>
                  <a:lnTo>
                    <a:pt x="2583" y="2468"/>
                  </a:lnTo>
                  <a:lnTo>
                    <a:pt x="2644" y="2430"/>
                  </a:lnTo>
                  <a:close/>
                  <a:moveTo>
                    <a:pt x="2566" y="3224"/>
                  </a:moveTo>
                  <a:lnTo>
                    <a:pt x="2566" y="3590"/>
                  </a:lnTo>
                  <a:lnTo>
                    <a:pt x="2408" y="3683"/>
                  </a:lnTo>
                  <a:lnTo>
                    <a:pt x="2252" y="3775"/>
                  </a:lnTo>
                  <a:lnTo>
                    <a:pt x="1985" y="3621"/>
                  </a:lnTo>
                  <a:lnTo>
                    <a:pt x="1935" y="3593"/>
                  </a:lnTo>
                  <a:lnTo>
                    <a:pt x="2254" y="3411"/>
                  </a:lnTo>
                  <a:lnTo>
                    <a:pt x="2254" y="3408"/>
                  </a:lnTo>
                  <a:lnTo>
                    <a:pt x="2254" y="3042"/>
                  </a:lnTo>
                  <a:lnTo>
                    <a:pt x="2566" y="3224"/>
                  </a:lnTo>
                  <a:close/>
                  <a:moveTo>
                    <a:pt x="1590" y="3026"/>
                  </a:moveTo>
                  <a:lnTo>
                    <a:pt x="1269" y="3210"/>
                  </a:lnTo>
                  <a:lnTo>
                    <a:pt x="1087" y="3104"/>
                  </a:lnTo>
                  <a:lnTo>
                    <a:pt x="957" y="3028"/>
                  </a:lnTo>
                  <a:lnTo>
                    <a:pt x="1111" y="2938"/>
                  </a:lnTo>
                  <a:lnTo>
                    <a:pt x="1217" y="2874"/>
                  </a:lnTo>
                  <a:lnTo>
                    <a:pt x="1271" y="2844"/>
                  </a:lnTo>
                  <a:lnTo>
                    <a:pt x="1271" y="2844"/>
                  </a:lnTo>
                  <a:lnTo>
                    <a:pt x="1271" y="2475"/>
                  </a:lnTo>
                  <a:lnTo>
                    <a:pt x="1590" y="2657"/>
                  </a:lnTo>
                  <a:lnTo>
                    <a:pt x="1590" y="3026"/>
                  </a:lnTo>
                  <a:close/>
                  <a:moveTo>
                    <a:pt x="624" y="2468"/>
                  </a:moveTo>
                  <a:lnTo>
                    <a:pt x="624" y="2468"/>
                  </a:lnTo>
                  <a:lnTo>
                    <a:pt x="945" y="2284"/>
                  </a:lnTo>
                  <a:lnTo>
                    <a:pt x="1122" y="2388"/>
                  </a:lnTo>
                  <a:lnTo>
                    <a:pt x="1259" y="2468"/>
                  </a:lnTo>
                  <a:lnTo>
                    <a:pt x="1259" y="2837"/>
                  </a:lnTo>
                  <a:lnTo>
                    <a:pt x="1200" y="2872"/>
                  </a:lnTo>
                  <a:lnTo>
                    <a:pt x="943" y="3021"/>
                  </a:lnTo>
                  <a:lnTo>
                    <a:pt x="624" y="2837"/>
                  </a:lnTo>
                  <a:lnTo>
                    <a:pt x="624" y="2468"/>
                  </a:lnTo>
                  <a:close/>
                  <a:moveTo>
                    <a:pt x="945" y="3035"/>
                  </a:moveTo>
                  <a:lnTo>
                    <a:pt x="1259" y="3219"/>
                  </a:lnTo>
                  <a:lnTo>
                    <a:pt x="1259" y="3583"/>
                  </a:lnTo>
                  <a:lnTo>
                    <a:pt x="945" y="3401"/>
                  </a:lnTo>
                  <a:lnTo>
                    <a:pt x="945" y="3401"/>
                  </a:lnTo>
                  <a:lnTo>
                    <a:pt x="943" y="3401"/>
                  </a:lnTo>
                  <a:lnTo>
                    <a:pt x="747" y="3515"/>
                  </a:lnTo>
                  <a:lnTo>
                    <a:pt x="624" y="3583"/>
                  </a:lnTo>
                  <a:lnTo>
                    <a:pt x="624" y="3219"/>
                  </a:lnTo>
                  <a:lnTo>
                    <a:pt x="945" y="3035"/>
                  </a:lnTo>
                  <a:close/>
                  <a:moveTo>
                    <a:pt x="624" y="3598"/>
                  </a:moveTo>
                  <a:lnTo>
                    <a:pt x="624" y="3598"/>
                  </a:lnTo>
                  <a:lnTo>
                    <a:pt x="945" y="3413"/>
                  </a:lnTo>
                  <a:lnTo>
                    <a:pt x="1153" y="3536"/>
                  </a:lnTo>
                  <a:lnTo>
                    <a:pt x="1259" y="3598"/>
                  </a:lnTo>
                  <a:lnTo>
                    <a:pt x="1259" y="3966"/>
                  </a:lnTo>
                  <a:lnTo>
                    <a:pt x="1063" y="4080"/>
                  </a:lnTo>
                  <a:lnTo>
                    <a:pt x="943" y="4151"/>
                  </a:lnTo>
                  <a:lnTo>
                    <a:pt x="624" y="3966"/>
                  </a:lnTo>
                  <a:lnTo>
                    <a:pt x="624" y="3598"/>
                  </a:lnTo>
                  <a:close/>
                  <a:moveTo>
                    <a:pt x="945" y="4165"/>
                  </a:moveTo>
                  <a:lnTo>
                    <a:pt x="1056" y="4231"/>
                  </a:lnTo>
                  <a:lnTo>
                    <a:pt x="1259" y="4349"/>
                  </a:lnTo>
                  <a:lnTo>
                    <a:pt x="1259" y="4713"/>
                  </a:lnTo>
                  <a:lnTo>
                    <a:pt x="945" y="4531"/>
                  </a:lnTo>
                  <a:lnTo>
                    <a:pt x="945" y="4531"/>
                  </a:lnTo>
                  <a:lnTo>
                    <a:pt x="943" y="4531"/>
                  </a:lnTo>
                  <a:lnTo>
                    <a:pt x="747" y="4645"/>
                  </a:lnTo>
                  <a:lnTo>
                    <a:pt x="624" y="4713"/>
                  </a:lnTo>
                  <a:lnTo>
                    <a:pt x="624" y="4349"/>
                  </a:lnTo>
                  <a:lnTo>
                    <a:pt x="945" y="4165"/>
                  </a:lnTo>
                  <a:close/>
                  <a:moveTo>
                    <a:pt x="624" y="4727"/>
                  </a:moveTo>
                  <a:lnTo>
                    <a:pt x="655" y="4711"/>
                  </a:lnTo>
                  <a:lnTo>
                    <a:pt x="945" y="4543"/>
                  </a:lnTo>
                  <a:lnTo>
                    <a:pt x="1153" y="4666"/>
                  </a:lnTo>
                  <a:lnTo>
                    <a:pt x="1259" y="4727"/>
                  </a:lnTo>
                  <a:lnTo>
                    <a:pt x="1259" y="5096"/>
                  </a:lnTo>
                  <a:lnTo>
                    <a:pt x="1063" y="5209"/>
                  </a:lnTo>
                  <a:lnTo>
                    <a:pt x="943" y="5280"/>
                  </a:lnTo>
                  <a:lnTo>
                    <a:pt x="624" y="5096"/>
                  </a:lnTo>
                  <a:lnTo>
                    <a:pt x="624" y="4727"/>
                  </a:lnTo>
                  <a:close/>
                  <a:moveTo>
                    <a:pt x="1101" y="5387"/>
                  </a:moveTo>
                  <a:lnTo>
                    <a:pt x="1259" y="5481"/>
                  </a:lnTo>
                  <a:lnTo>
                    <a:pt x="1259" y="5843"/>
                  </a:lnTo>
                  <a:lnTo>
                    <a:pt x="945" y="5661"/>
                  </a:lnTo>
                  <a:lnTo>
                    <a:pt x="945" y="5661"/>
                  </a:lnTo>
                  <a:lnTo>
                    <a:pt x="943" y="5661"/>
                  </a:lnTo>
                  <a:lnTo>
                    <a:pt x="624" y="5845"/>
                  </a:lnTo>
                  <a:lnTo>
                    <a:pt x="624" y="5481"/>
                  </a:lnTo>
                  <a:lnTo>
                    <a:pt x="924" y="5306"/>
                  </a:lnTo>
                  <a:lnTo>
                    <a:pt x="943" y="5294"/>
                  </a:lnTo>
                  <a:lnTo>
                    <a:pt x="1101" y="5387"/>
                  </a:lnTo>
                  <a:close/>
                  <a:moveTo>
                    <a:pt x="624" y="5859"/>
                  </a:moveTo>
                  <a:lnTo>
                    <a:pt x="624" y="5859"/>
                  </a:lnTo>
                  <a:lnTo>
                    <a:pt x="945" y="5677"/>
                  </a:lnTo>
                  <a:lnTo>
                    <a:pt x="1118" y="5777"/>
                  </a:lnTo>
                  <a:lnTo>
                    <a:pt x="1259" y="5859"/>
                  </a:lnTo>
                  <a:lnTo>
                    <a:pt x="1259" y="6228"/>
                  </a:lnTo>
                  <a:lnTo>
                    <a:pt x="943" y="6412"/>
                  </a:lnTo>
                  <a:lnTo>
                    <a:pt x="624" y="6228"/>
                  </a:lnTo>
                  <a:lnTo>
                    <a:pt x="624" y="5859"/>
                  </a:lnTo>
                  <a:close/>
                  <a:moveTo>
                    <a:pt x="943" y="6427"/>
                  </a:moveTo>
                  <a:lnTo>
                    <a:pt x="945" y="6429"/>
                  </a:lnTo>
                  <a:lnTo>
                    <a:pt x="945" y="6427"/>
                  </a:lnTo>
                  <a:lnTo>
                    <a:pt x="1259" y="6611"/>
                  </a:lnTo>
                  <a:lnTo>
                    <a:pt x="1259" y="6972"/>
                  </a:lnTo>
                  <a:lnTo>
                    <a:pt x="945" y="6788"/>
                  </a:lnTo>
                  <a:lnTo>
                    <a:pt x="945" y="6790"/>
                  </a:lnTo>
                  <a:lnTo>
                    <a:pt x="943" y="6788"/>
                  </a:lnTo>
                  <a:lnTo>
                    <a:pt x="624" y="6975"/>
                  </a:lnTo>
                  <a:lnTo>
                    <a:pt x="624" y="6611"/>
                  </a:lnTo>
                  <a:lnTo>
                    <a:pt x="943" y="6427"/>
                  </a:lnTo>
                  <a:close/>
                  <a:moveTo>
                    <a:pt x="624" y="6989"/>
                  </a:moveTo>
                  <a:lnTo>
                    <a:pt x="624" y="6989"/>
                  </a:lnTo>
                  <a:lnTo>
                    <a:pt x="945" y="6805"/>
                  </a:lnTo>
                  <a:lnTo>
                    <a:pt x="1125" y="6911"/>
                  </a:lnTo>
                  <a:lnTo>
                    <a:pt x="1259" y="6989"/>
                  </a:lnTo>
                  <a:lnTo>
                    <a:pt x="1259" y="7358"/>
                  </a:lnTo>
                  <a:lnTo>
                    <a:pt x="1113" y="7443"/>
                  </a:lnTo>
                  <a:lnTo>
                    <a:pt x="943" y="7542"/>
                  </a:lnTo>
                  <a:lnTo>
                    <a:pt x="624" y="7358"/>
                  </a:lnTo>
                  <a:lnTo>
                    <a:pt x="624" y="6989"/>
                  </a:lnTo>
                  <a:close/>
                  <a:moveTo>
                    <a:pt x="945" y="7559"/>
                  </a:moveTo>
                  <a:lnTo>
                    <a:pt x="1106" y="7651"/>
                  </a:lnTo>
                  <a:lnTo>
                    <a:pt x="1259" y="7743"/>
                  </a:lnTo>
                  <a:lnTo>
                    <a:pt x="1259" y="8102"/>
                  </a:lnTo>
                  <a:lnTo>
                    <a:pt x="945" y="7920"/>
                  </a:lnTo>
                  <a:lnTo>
                    <a:pt x="945" y="7923"/>
                  </a:lnTo>
                  <a:lnTo>
                    <a:pt x="943" y="7920"/>
                  </a:lnTo>
                  <a:lnTo>
                    <a:pt x="747" y="8034"/>
                  </a:lnTo>
                  <a:lnTo>
                    <a:pt x="624" y="8105"/>
                  </a:lnTo>
                  <a:lnTo>
                    <a:pt x="624" y="7741"/>
                  </a:lnTo>
                  <a:lnTo>
                    <a:pt x="647" y="7729"/>
                  </a:lnTo>
                  <a:lnTo>
                    <a:pt x="945" y="7559"/>
                  </a:lnTo>
                  <a:close/>
                  <a:moveTo>
                    <a:pt x="624" y="8119"/>
                  </a:moveTo>
                  <a:lnTo>
                    <a:pt x="624" y="8119"/>
                  </a:lnTo>
                  <a:lnTo>
                    <a:pt x="945" y="7934"/>
                  </a:lnTo>
                  <a:lnTo>
                    <a:pt x="1080" y="8015"/>
                  </a:lnTo>
                  <a:lnTo>
                    <a:pt x="1259" y="8119"/>
                  </a:lnTo>
                  <a:lnTo>
                    <a:pt x="1259" y="8487"/>
                  </a:lnTo>
                  <a:lnTo>
                    <a:pt x="1148" y="8554"/>
                  </a:lnTo>
                  <a:lnTo>
                    <a:pt x="943" y="8672"/>
                  </a:lnTo>
                  <a:lnTo>
                    <a:pt x="624" y="8487"/>
                  </a:lnTo>
                  <a:lnTo>
                    <a:pt x="624" y="8119"/>
                  </a:lnTo>
                  <a:close/>
                  <a:moveTo>
                    <a:pt x="945" y="8688"/>
                  </a:moveTo>
                  <a:lnTo>
                    <a:pt x="1259" y="8870"/>
                  </a:lnTo>
                  <a:lnTo>
                    <a:pt x="1259" y="9232"/>
                  </a:lnTo>
                  <a:lnTo>
                    <a:pt x="945" y="9050"/>
                  </a:lnTo>
                  <a:lnTo>
                    <a:pt x="945" y="9050"/>
                  </a:lnTo>
                  <a:lnTo>
                    <a:pt x="943" y="9050"/>
                  </a:lnTo>
                  <a:lnTo>
                    <a:pt x="624" y="9234"/>
                  </a:lnTo>
                  <a:lnTo>
                    <a:pt x="624" y="8870"/>
                  </a:lnTo>
                  <a:lnTo>
                    <a:pt x="945" y="8688"/>
                  </a:lnTo>
                  <a:close/>
                  <a:moveTo>
                    <a:pt x="624" y="9251"/>
                  </a:moveTo>
                  <a:lnTo>
                    <a:pt x="839" y="9126"/>
                  </a:lnTo>
                  <a:lnTo>
                    <a:pt x="945" y="9066"/>
                  </a:lnTo>
                  <a:lnTo>
                    <a:pt x="1148" y="9185"/>
                  </a:lnTo>
                  <a:lnTo>
                    <a:pt x="1259" y="9248"/>
                  </a:lnTo>
                  <a:lnTo>
                    <a:pt x="1259" y="9617"/>
                  </a:lnTo>
                  <a:lnTo>
                    <a:pt x="943" y="9801"/>
                  </a:lnTo>
                  <a:lnTo>
                    <a:pt x="624" y="9617"/>
                  </a:lnTo>
                  <a:lnTo>
                    <a:pt x="624" y="9251"/>
                  </a:lnTo>
                  <a:close/>
                  <a:moveTo>
                    <a:pt x="943" y="9818"/>
                  </a:moveTo>
                  <a:lnTo>
                    <a:pt x="1080" y="9896"/>
                  </a:lnTo>
                  <a:lnTo>
                    <a:pt x="1259" y="10002"/>
                  </a:lnTo>
                  <a:lnTo>
                    <a:pt x="1259" y="10364"/>
                  </a:lnTo>
                  <a:lnTo>
                    <a:pt x="945" y="10180"/>
                  </a:lnTo>
                  <a:lnTo>
                    <a:pt x="945" y="10180"/>
                  </a:lnTo>
                  <a:lnTo>
                    <a:pt x="943" y="10180"/>
                  </a:lnTo>
                  <a:lnTo>
                    <a:pt x="624" y="10364"/>
                  </a:lnTo>
                  <a:lnTo>
                    <a:pt x="624" y="10002"/>
                  </a:lnTo>
                  <a:lnTo>
                    <a:pt x="943" y="9818"/>
                  </a:lnTo>
                  <a:close/>
                  <a:moveTo>
                    <a:pt x="624" y="10380"/>
                  </a:moveTo>
                  <a:lnTo>
                    <a:pt x="624" y="10380"/>
                  </a:lnTo>
                  <a:lnTo>
                    <a:pt x="945" y="10196"/>
                  </a:lnTo>
                  <a:lnTo>
                    <a:pt x="1122" y="10300"/>
                  </a:lnTo>
                  <a:lnTo>
                    <a:pt x="1259" y="10380"/>
                  </a:lnTo>
                  <a:lnTo>
                    <a:pt x="1259" y="10749"/>
                  </a:lnTo>
                  <a:lnTo>
                    <a:pt x="1165" y="10804"/>
                  </a:lnTo>
                  <a:lnTo>
                    <a:pt x="943" y="10934"/>
                  </a:lnTo>
                  <a:lnTo>
                    <a:pt x="624" y="10749"/>
                  </a:lnTo>
                  <a:lnTo>
                    <a:pt x="624" y="10380"/>
                  </a:lnTo>
                  <a:close/>
                  <a:moveTo>
                    <a:pt x="1014" y="10974"/>
                  </a:moveTo>
                  <a:lnTo>
                    <a:pt x="955" y="10941"/>
                  </a:lnTo>
                  <a:lnTo>
                    <a:pt x="1111" y="10848"/>
                  </a:lnTo>
                  <a:lnTo>
                    <a:pt x="1196" y="10799"/>
                  </a:lnTo>
                  <a:lnTo>
                    <a:pt x="1271" y="10756"/>
                  </a:lnTo>
                  <a:lnTo>
                    <a:pt x="1271" y="10754"/>
                  </a:lnTo>
                  <a:lnTo>
                    <a:pt x="1271" y="10385"/>
                  </a:lnTo>
                  <a:lnTo>
                    <a:pt x="1590" y="10570"/>
                  </a:lnTo>
                  <a:lnTo>
                    <a:pt x="1590" y="10936"/>
                  </a:lnTo>
                  <a:lnTo>
                    <a:pt x="1526" y="10974"/>
                  </a:lnTo>
                  <a:lnTo>
                    <a:pt x="1269" y="11120"/>
                  </a:lnTo>
                  <a:lnTo>
                    <a:pt x="1014" y="10974"/>
                  </a:lnTo>
                  <a:close/>
                  <a:moveTo>
                    <a:pt x="1274" y="11134"/>
                  </a:moveTo>
                  <a:lnTo>
                    <a:pt x="1491" y="11009"/>
                  </a:lnTo>
                  <a:lnTo>
                    <a:pt x="1593" y="10952"/>
                  </a:lnTo>
                  <a:lnTo>
                    <a:pt x="1593" y="11321"/>
                  </a:lnTo>
                  <a:lnTo>
                    <a:pt x="1593" y="11321"/>
                  </a:lnTo>
                  <a:lnTo>
                    <a:pt x="1909" y="11503"/>
                  </a:lnTo>
                  <a:lnTo>
                    <a:pt x="1595" y="11685"/>
                  </a:lnTo>
                  <a:lnTo>
                    <a:pt x="1274" y="11503"/>
                  </a:lnTo>
                  <a:lnTo>
                    <a:pt x="1274" y="11134"/>
                  </a:lnTo>
                  <a:close/>
                  <a:moveTo>
                    <a:pt x="1604" y="12077"/>
                  </a:moveTo>
                  <a:lnTo>
                    <a:pt x="1921" y="11893"/>
                  </a:lnTo>
                  <a:lnTo>
                    <a:pt x="2051" y="11966"/>
                  </a:lnTo>
                  <a:lnTo>
                    <a:pt x="2240" y="12077"/>
                  </a:lnTo>
                  <a:lnTo>
                    <a:pt x="2240" y="12080"/>
                  </a:lnTo>
                  <a:lnTo>
                    <a:pt x="2242" y="12082"/>
                  </a:lnTo>
                  <a:lnTo>
                    <a:pt x="2242" y="12446"/>
                  </a:lnTo>
                  <a:lnTo>
                    <a:pt x="1923" y="12630"/>
                  </a:lnTo>
                  <a:lnTo>
                    <a:pt x="1604" y="12446"/>
                  </a:lnTo>
                  <a:lnTo>
                    <a:pt x="1604" y="12077"/>
                  </a:lnTo>
                  <a:close/>
                  <a:moveTo>
                    <a:pt x="1938" y="11505"/>
                  </a:moveTo>
                  <a:lnTo>
                    <a:pt x="2254" y="11321"/>
                  </a:lnTo>
                  <a:lnTo>
                    <a:pt x="2254" y="11321"/>
                  </a:lnTo>
                  <a:lnTo>
                    <a:pt x="2254" y="10955"/>
                  </a:lnTo>
                  <a:lnTo>
                    <a:pt x="2566" y="11134"/>
                  </a:lnTo>
                  <a:lnTo>
                    <a:pt x="2566" y="11503"/>
                  </a:lnTo>
                  <a:lnTo>
                    <a:pt x="2249" y="11685"/>
                  </a:lnTo>
                  <a:lnTo>
                    <a:pt x="1938" y="11505"/>
                  </a:lnTo>
                  <a:close/>
                  <a:moveTo>
                    <a:pt x="2554" y="11111"/>
                  </a:moveTo>
                  <a:lnTo>
                    <a:pt x="2254" y="10936"/>
                  </a:lnTo>
                  <a:lnTo>
                    <a:pt x="2254" y="10570"/>
                  </a:lnTo>
                  <a:lnTo>
                    <a:pt x="2415" y="10475"/>
                  </a:lnTo>
                  <a:lnTo>
                    <a:pt x="2507" y="10423"/>
                  </a:lnTo>
                  <a:lnTo>
                    <a:pt x="2568" y="10388"/>
                  </a:lnTo>
                  <a:lnTo>
                    <a:pt x="2568" y="10754"/>
                  </a:lnTo>
                  <a:lnTo>
                    <a:pt x="2568" y="10756"/>
                  </a:lnTo>
                  <a:lnTo>
                    <a:pt x="2701" y="10832"/>
                  </a:lnTo>
                  <a:lnTo>
                    <a:pt x="2734" y="10851"/>
                  </a:lnTo>
                  <a:lnTo>
                    <a:pt x="2890" y="10941"/>
                  </a:lnTo>
                  <a:lnTo>
                    <a:pt x="2573" y="11123"/>
                  </a:lnTo>
                  <a:lnTo>
                    <a:pt x="2554" y="11111"/>
                  </a:lnTo>
                  <a:close/>
                  <a:moveTo>
                    <a:pt x="2583" y="11515"/>
                  </a:moveTo>
                  <a:lnTo>
                    <a:pt x="2717" y="11437"/>
                  </a:lnTo>
                  <a:lnTo>
                    <a:pt x="2902" y="11331"/>
                  </a:lnTo>
                  <a:lnTo>
                    <a:pt x="2975" y="11373"/>
                  </a:lnTo>
                  <a:lnTo>
                    <a:pt x="3223" y="11515"/>
                  </a:lnTo>
                  <a:lnTo>
                    <a:pt x="3223" y="11884"/>
                  </a:lnTo>
                  <a:lnTo>
                    <a:pt x="2902" y="12068"/>
                  </a:lnTo>
                  <a:lnTo>
                    <a:pt x="2583" y="11884"/>
                  </a:lnTo>
                  <a:lnTo>
                    <a:pt x="2583" y="11515"/>
                  </a:lnTo>
                  <a:close/>
                  <a:moveTo>
                    <a:pt x="2942" y="11338"/>
                  </a:moveTo>
                  <a:lnTo>
                    <a:pt x="2902" y="11314"/>
                  </a:lnTo>
                  <a:lnTo>
                    <a:pt x="2902" y="11314"/>
                  </a:lnTo>
                  <a:lnTo>
                    <a:pt x="2902" y="11314"/>
                  </a:lnTo>
                  <a:lnTo>
                    <a:pt x="2583" y="11498"/>
                  </a:lnTo>
                  <a:lnTo>
                    <a:pt x="2583" y="11137"/>
                  </a:lnTo>
                  <a:lnTo>
                    <a:pt x="2741" y="11045"/>
                  </a:lnTo>
                  <a:lnTo>
                    <a:pt x="2902" y="10950"/>
                  </a:lnTo>
                  <a:lnTo>
                    <a:pt x="3223" y="11137"/>
                  </a:lnTo>
                  <a:lnTo>
                    <a:pt x="3223" y="11498"/>
                  </a:lnTo>
                  <a:lnTo>
                    <a:pt x="2942" y="11338"/>
                  </a:lnTo>
                  <a:close/>
                  <a:moveTo>
                    <a:pt x="2911" y="10941"/>
                  </a:moveTo>
                  <a:lnTo>
                    <a:pt x="3235" y="10756"/>
                  </a:lnTo>
                  <a:lnTo>
                    <a:pt x="3235" y="10754"/>
                  </a:lnTo>
                  <a:lnTo>
                    <a:pt x="3235" y="10388"/>
                  </a:lnTo>
                  <a:lnTo>
                    <a:pt x="3351" y="10454"/>
                  </a:lnTo>
                  <a:lnTo>
                    <a:pt x="3547" y="10570"/>
                  </a:lnTo>
                  <a:lnTo>
                    <a:pt x="3547" y="10936"/>
                  </a:lnTo>
                  <a:lnTo>
                    <a:pt x="3228" y="11123"/>
                  </a:lnTo>
                  <a:lnTo>
                    <a:pt x="2911" y="10941"/>
                  </a:lnTo>
                  <a:close/>
                  <a:moveTo>
                    <a:pt x="3235" y="11134"/>
                  </a:moveTo>
                  <a:lnTo>
                    <a:pt x="3547" y="10955"/>
                  </a:lnTo>
                  <a:lnTo>
                    <a:pt x="3547" y="11321"/>
                  </a:lnTo>
                  <a:lnTo>
                    <a:pt x="3547" y="11321"/>
                  </a:lnTo>
                  <a:lnTo>
                    <a:pt x="3866" y="11505"/>
                  </a:lnTo>
                  <a:lnTo>
                    <a:pt x="3551" y="11685"/>
                  </a:lnTo>
                  <a:lnTo>
                    <a:pt x="3393" y="11595"/>
                  </a:lnTo>
                  <a:lnTo>
                    <a:pt x="3235" y="11503"/>
                  </a:lnTo>
                  <a:lnTo>
                    <a:pt x="3235" y="11134"/>
                  </a:lnTo>
                  <a:close/>
                  <a:moveTo>
                    <a:pt x="3558" y="12077"/>
                  </a:moveTo>
                  <a:lnTo>
                    <a:pt x="3880" y="11893"/>
                  </a:lnTo>
                  <a:lnTo>
                    <a:pt x="3967" y="11943"/>
                  </a:lnTo>
                  <a:lnTo>
                    <a:pt x="4137" y="12042"/>
                  </a:lnTo>
                  <a:lnTo>
                    <a:pt x="4196" y="12077"/>
                  </a:lnTo>
                  <a:lnTo>
                    <a:pt x="4196" y="12446"/>
                  </a:lnTo>
                  <a:lnTo>
                    <a:pt x="3880" y="12630"/>
                  </a:lnTo>
                  <a:lnTo>
                    <a:pt x="3558" y="12446"/>
                  </a:lnTo>
                  <a:lnTo>
                    <a:pt x="3558" y="12077"/>
                  </a:lnTo>
                  <a:close/>
                  <a:moveTo>
                    <a:pt x="3998" y="11947"/>
                  </a:moveTo>
                  <a:lnTo>
                    <a:pt x="3880" y="11881"/>
                  </a:lnTo>
                  <a:lnTo>
                    <a:pt x="3880" y="11881"/>
                  </a:lnTo>
                  <a:lnTo>
                    <a:pt x="3880" y="11881"/>
                  </a:lnTo>
                  <a:lnTo>
                    <a:pt x="3558" y="12063"/>
                  </a:lnTo>
                  <a:lnTo>
                    <a:pt x="3558" y="11702"/>
                  </a:lnTo>
                  <a:lnTo>
                    <a:pt x="3880" y="11517"/>
                  </a:lnTo>
                  <a:lnTo>
                    <a:pt x="4196" y="11702"/>
                  </a:lnTo>
                  <a:lnTo>
                    <a:pt x="4196" y="12063"/>
                  </a:lnTo>
                  <a:lnTo>
                    <a:pt x="3998" y="11947"/>
                  </a:lnTo>
                  <a:close/>
                  <a:moveTo>
                    <a:pt x="3894" y="11505"/>
                  </a:moveTo>
                  <a:lnTo>
                    <a:pt x="4100" y="11385"/>
                  </a:lnTo>
                  <a:lnTo>
                    <a:pt x="4211" y="11321"/>
                  </a:lnTo>
                  <a:lnTo>
                    <a:pt x="4211" y="11321"/>
                  </a:lnTo>
                  <a:lnTo>
                    <a:pt x="4211" y="10952"/>
                  </a:lnTo>
                  <a:lnTo>
                    <a:pt x="4527" y="11134"/>
                  </a:lnTo>
                  <a:lnTo>
                    <a:pt x="4527" y="11503"/>
                  </a:lnTo>
                  <a:lnTo>
                    <a:pt x="4208" y="11685"/>
                  </a:lnTo>
                  <a:lnTo>
                    <a:pt x="3894" y="11505"/>
                  </a:lnTo>
                  <a:close/>
                  <a:moveTo>
                    <a:pt x="4447" y="11073"/>
                  </a:moveTo>
                  <a:lnTo>
                    <a:pt x="4371" y="11028"/>
                  </a:lnTo>
                  <a:lnTo>
                    <a:pt x="4213" y="10936"/>
                  </a:lnTo>
                  <a:lnTo>
                    <a:pt x="4213" y="10570"/>
                  </a:lnTo>
                  <a:lnTo>
                    <a:pt x="4400" y="10461"/>
                  </a:lnTo>
                  <a:lnTo>
                    <a:pt x="4527" y="10388"/>
                  </a:lnTo>
                  <a:lnTo>
                    <a:pt x="4527" y="10754"/>
                  </a:lnTo>
                  <a:lnTo>
                    <a:pt x="4527" y="10756"/>
                  </a:lnTo>
                  <a:lnTo>
                    <a:pt x="4565" y="10778"/>
                  </a:lnTo>
                  <a:lnTo>
                    <a:pt x="4846" y="10941"/>
                  </a:lnTo>
                  <a:lnTo>
                    <a:pt x="4532" y="11123"/>
                  </a:lnTo>
                  <a:lnTo>
                    <a:pt x="4447" y="11073"/>
                  </a:lnTo>
                  <a:close/>
                  <a:moveTo>
                    <a:pt x="4539" y="11515"/>
                  </a:moveTo>
                  <a:lnTo>
                    <a:pt x="4856" y="11331"/>
                  </a:lnTo>
                  <a:lnTo>
                    <a:pt x="5177" y="11515"/>
                  </a:lnTo>
                  <a:lnTo>
                    <a:pt x="5177" y="11884"/>
                  </a:lnTo>
                  <a:lnTo>
                    <a:pt x="4858" y="12068"/>
                  </a:lnTo>
                  <a:lnTo>
                    <a:pt x="4539" y="11884"/>
                  </a:lnTo>
                  <a:lnTo>
                    <a:pt x="4539" y="11515"/>
                  </a:lnTo>
                  <a:close/>
                  <a:moveTo>
                    <a:pt x="4858" y="11314"/>
                  </a:moveTo>
                  <a:lnTo>
                    <a:pt x="4856" y="11314"/>
                  </a:lnTo>
                  <a:lnTo>
                    <a:pt x="4856" y="11314"/>
                  </a:lnTo>
                  <a:lnTo>
                    <a:pt x="4565" y="11487"/>
                  </a:lnTo>
                  <a:lnTo>
                    <a:pt x="4539" y="11501"/>
                  </a:lnTo>
                  <a:lnTo>
                    <a:pt x="4539" y="11137"/>
                  </a:lnTo>
                  <a:lnTo>
                    <a:pt x="4856" y="10950"/>
                  </a:lnTo>
                  <a:lnTo>
                    <a:pt x="5177" y="11137"/>
                  </a:lnTo>
                  <a:lnTo>
                    <a:pt x="5177" y="11498"/>
                  </a:lnTo>
                  <a:lnTo>
                    <a:pt x="4858" y="11314"/>
                  </a:lnTo>
                  <a:close/>
                  <a:moveTo>
                    <a:pt x="4870" y="10941"/>
                  </a:moveTo>
                  <a:lnTo>
                    <a:pt x="5189" y="10756"/>
                  </a:lnTo>
                  <a:lnTo>
                    <a:pt x="5189" y="10754"/>
                  </a:lnTo>
                  <a:lnTo>
                    <a:pt x="5189" y="10388"/>
                  </a:lnTo>
                  <a:lnTo>
                    <a:pt x="5453" y="10539"/>
                  </a:lnTo>
                  <a:lnTo>
                    <a:pt x="5503" y="10570"/>
                  </a:lnTo>
                  <a:lnTo>
                    <a:pt x="5503" y="10936"/>
                  </a:lnTo>
                  <a:lnTo>
                    <a:pt x="5345" y="11028"/>
                  </a:lnTo>
                  <a:lnTo>
                    <a:pt x="5276" y="11068"/>
                  </a:lnTo>
                  <a:lnTo>
                    <a:pt x="5186" y="11123"/>
                  </a:lnTo>
                  <a:lnTo>
                    <a:pt x="4870" y="10941"/>
                  </a:lnTo>
                  <a:close/>
                  <a:moveTo>
                    <a:pt x="5189" y="11134"/>
                  </a:moveTo>
                  <a:lnTo>
                    <a:pt x="5503" y="10955"/>
                  </a:lnTo>
                  <a:lnTo>
                    <a:pt x="5503" y="11321"/>
                  </a:lnTo>
                  <a:lnTo>
                    <a:pt x="5503" y="11321"/>
                  </a:lnTo>
                  <a:lnTo>
                    <a:pt x="5822" y="11505"/>
                  </a:lnTo>
                  <a:lnTo>
                    <a:pt x="5510" y="11685"/>
                  </a:lnTo>
                  <a:lnTo>
                    <a:pt x="5189" y="11503"/>
                  </a:lnTo>
                  <a:lnTo>
                    <a:pt x="5189" y="11134"/>
                  </a:lnTo>
                  <a:close/>
                  <a:moveTo>
                    <a:pt x="5515" y="12077"/>
                  </a:moveTo>
                  <a:lnTo>
                    <a:pt x="5836" y="11893"/>
                  </a:lnTo>
                  <a:lnTo>
                    <a:pt x="6155" y="12077"/>
                  </a:lnTo>
                  <a:lnTo>
                    <a:pt x="6155" y="12080"/>
                  </a:lnTo>
                  <a:lnTo>
                    <a:pt x="6155" y="12082"/>
                  </a:lnTo>
                  <a:lnTo>
                    <a:pt x="6155" y="12446"/>
                  </a:lnTo>
                  <a:lnTo>
                    <a:pt x="5933" y="12576"/>
                  </a:lnTo>
                  <a:lnTo>
                    <a:pt x="5836" y="12633"/>
                  </a:lnTo>
                  <a:lnTo>
                    <a:pt x="5836" y="12630"/>
                  </a:lnTo>
                  <a:lnTo>
                    <a:pt x="5836" y="12633"/>
                  </a:lnTo>
                  <a:lnTo>
                    <a:pt x="5515" y="12446"/>
                  </a:lnTo>
                  <a:lnTo>
                    <a:pt x="5515" y="12077"/>
                  </a:lnTo>
                  <a:close/>
                  <a:moveTo>
                    <a:pt x="5850" y="11505"/>
                  </a:moveTo>
                  <a:lnTo>
                    <a:pt x="6169" y="11321"/>
                  </a:lnTo>
                  <a:lnTo>
                    <a:pt x="6169" y="11321"/>
                  </a:lnTo>
                  <a:lnTo>
                    <a:pt x="6169" y="10955"/>
                  </a:lnTo>
                  <a:lnTo>
                    <a:pt x="6481" y="11134"/>
                  </a:lnTo>
                  <a:lnTo>
                    <a:pt x="6481" y="11503"/>
                  </a:lnTo>
                  <a:lnTo>
                    <a:pt x="6162" y="11685"/>
                  </a:lnTo>
                  <a:lnTo>
                    <a:pt x="5850" y="11505"/>
                  </a:lnTo>
                  <a:close/>
                  <a:moveTo>
                    <a:pt x="6469" y="11113"/>
                  </a:moveTo>
                  <a:lnTo>
                    <a:pt x="6169" y="10936"/>
                  </a:lnTo>
                  <a:lnTo>
                    <a:pt x="6169" y="10570"/>
                  </a:lnTo>
                  <a:lnTo>
                    <a:pt x="6366" y="10454"/>
                  </a:lnTo>
                  <a:lnTo>
                    <a:pt x="6484" y="10388"/>
                  </a:lnTo>
                  <a:lnTo>
                    <a:pt x="6484" y="10754"/>
                  </a:lnTo>
                  <a:lnTo>
                    <a:pt x="6484" y="10756"/>
                  </a:lnTo>
                  <a:lnTo>
                    <a:pt x="6614" y="10832"/>
                  </a:lnTo>
                  <a:lnTo>
                    <a:pt x="6649" y="10851"/>
                  </a:lnTo>
                  <a:lnTo>
                    <a:pt x="6805" y="10941"/>
                  </a:lnTo>
                  <a:lnTo>
                    <a:pt x="6488" y="11123"/>
                  </a:lnTo>
                  <a:lnTo>
                    <a:pt x="6469" y="11113"/>
                  </a:lnTo>
                  <a:close/>
                  <a:moveTo>
                    <a:pt x="6495" y="11515"/>
                  </a:moveTo>
                  <a:lnTo>
                    <a:pt x="6633" y="11437"/>
                  </a:lnTo>
                  <a:lnTo>
                    <a:pt x="6814" y="11331"/>
                  </a:lnTo>
                  <a:lnTo>
                    <a:pt x="6890" y="11373"/>
                  </a:lnTo>
                  <a:lnTo>
                    <a:pt x="7136" y="11515"/>
                  </a:lnTo>
                  <a:lnTo>
                    <a:pt x="7136" y="11884"/>
                  </a:lnTo>
                  <a:lnTo>
                    <a:pt x="6817" y="12068"/>
                  </a:lnTo>
                  <a:lnTo>
                    <a:pt x="6495" y="11884"/>
                  </a:lnTo>
                  <a:lnTo>
                    <a:pt x="6495" y="11515"/>
                  </a:lnTo>
                  <a:close/>
                  <a:moveTo>
                    <a:pt x="6855" y="11338"/>
                  </a:moveTo>
                  <a:lnTo>
                    <a:pt x="6814" y="11314"/>
                  </a:lnTo>
                  <a:lnTo>
                    <a:pt x="6814" y="11314"/>
                  </a:lnTo>
                  <a:lnTo>
                    <a:pt x="6814" y="11314"/>
                  </a:lnTo>
                  <a:lnTo>
                    <a:pt x="6495" y="11498"/>
                  </a:lnTo>
                  <a:lnTo>
                    <a:pt x="6495" y="11137"/>
                  </a:lnTo>
                  <a:lnTo>
                    <a:pt x="6656" y="11045"/>
                  </a:lnTo>
                  <a:lnTo>
                    <a:pt x="6817" y="10950"/>
                  </a:lnTo>
                  <a:lnTo>
                    <a:pt x="7136" y="11137"/>
                  </a:lnTo>
                  <a:lnTo>
                    <a:pt x="7136" y="11498"/>
                  </a:lnTo>
                  <a:lnTo>
                    <a:pt x="6855" y="11338"/>
                  </a:lnTo>
                  <a:close/>
                  <a:moveTo>
                    <a:pt x="6826" y="10941"/>
                  </a:moveTo>
                  <a:lnTo>
                    <a:pt x="7148" y="10756"/>
                  </a:lnTo>
                  <a:lnTo>
                    <a:pt x="7148" y="10754"/>
                  </a:lnTo>
                  <a:lnTo>
                    <a:pt x="7148" y="10388"/>
                  </a:lnTo>
                  <a:lnTo>
                    <a:pt x="7266" y="10454"/>
                  </a:lnTo>
                  <a:lnTo>
                    <a:pt x="7462" y="10570"/>
                  </a:lnTo>
                  <a:lnTo>
                    <a:pt x="7462" y="10936"/>
                  </a:lnTo>
                  <a:lnTo>
                    <a:pt x="7141" y="11123"/>
                  </a:lnTo>
                  <a:lnTo>
                    <a:pt x="6826" y="10941"/>
                  </a:lnTo>
                  <a:close/>
                  <a:moveTo>
                    <a:pt x="7148" y="11134"/>
                  </a:moveTo>
                  <a:lnTo>
                    <a:pt x="7462" y="10955"/>
                  </a:lnTo>
                  <a:lnTo>
                    <a:pt x="7462" y="11321"/>
                  </a:lnTo>
                  <a:lnTo>
                    <a:pt x="7462" y="11321"/>
                  </a:lnTo>
                  <a:lnTo>
                    <a:pt x="7779" y="11505"/>
                  </a:lnTo>
                  <a:lnTo>
                    <a:pt x="7467" y="11685"/>
                  </a:lnTo>
                  <a:lnTo>
                    <a:pt x="7148" y="11503"/>
                  </a:lnTo>
                  <a:lnTo>
                    <a:pt x="7148" y="11134"/>
                  </a:lnTo>
                  <a:close/>
                  <a:moveTo>
                    <a:pt x="7474" y="12077"/>
                  </a:moveTo>
                  <a:lnTo>
                    <a:pt x="7795" y="11893"/>
                  </a:lnTo>
                  <a:lnTo>
                    <a:pt x="7882" y="11943"/>
                  </a:lnTo>
                  <a:lnTo>
                    <a:pt x="8109" y="12077"/>
                  </a:lnTo>
                  <a:lnTo>
                    <a:pt x="8109" y="12080"/>
                  </a:lnTo>
                  <a:lnTo>
                    <a:pt x="8112" y="12082"/>
                  </a:lnTo>
                  <a:lnTo>
                    <a:pt x="8112" y="12446"/>
                  </a:lnTo>
                  <a:lnTo>
                    <a:pt x="7793" y="12630"/>
                  </a:lnTo>
                  <a:lnTo>
                    <a:pt x="7474" y="12446"/>
                  </a:lnTo>
                  <a:lnTo>
                    <a:pt x="7474" y="12077"/>
                  </a:lnTo>
                  <a:close/>
                  <a:moveTo>
                    <a:pt x="7809" y="11505"/>
                  </a:moveTo>
                  <a:lnTo>
                    <a:pt x="8015" y="11385"/>
                  </a:lnTo>
                  <a:lnTo>
                    <a:pt x="8126" y="11321"/>
                  </a:lnTo>
                  <a:lnTo>
                    <a:pt x="8126" y="11321"/>
                  </a:lnTo>
                  <a:lnTo>
                    <a:pt x="8126" y="10952"/>
                  </a:lnTo>
                  <a:lnTo>
                    <a:pt x="8227" y="11012"/>
                  </a:lnTo>
                  <a:lnTo>
                    <a:pt x="8442" y="11134"/>
                  </a:lnTo>
                  <a:lnTo>
                    <a:pt x="8442" y="11503"/>
                  </a:lnTo>
                  <a:lnTo>
                    <a:pt x="8121" y="11685"/>
                  </a:lnTo>
                  <a:lnTo>
                    <a:pt x="7809" y="11505"/>
                  </a:lnTo>
                  <a:close/>
                  <a:moveTo>
                    <a:pt x="8171" y="10962"/>
                  </a:moveTo>
                  <a:lnTo>
                    <a:pt x="8126" y="10936"/>
                  </a:lnTo>
                  <a:lnTo>
                    <a:pt x="8126" y="10570"/>
                  </a:lnTo>
                  <a:lnTo>
                    <a:pt x="8442" y="10385"/>
                  </a:lnTo>
                  <a:lnTo>
                    <a:pt x="8442" y="10754"/>
                  </a:lnTo>
                  <a:lnTo>
                    <a:pt x="8442" y="10756"/>
                  </a:lnTo>
                  <a:lnTo>
                    <a:pt x="8480" y="10778"/>
                  </a:lnTo>
                  <a:lnTo>
                    <a:pt x="8759" y="10941"/>
                  </a:lnTo>
                  <a:lnTo>
                    <a:pt x="8445" y="11123"/>
                  </a:lnTo>
                  <a:lnTo>
                    <a:pt x="8171" y="10962"/>
                  </a:lnTo>
                  <a:close/>
                  <a:moveTo>
                    <a:pt x="8454" y="11515"/>
                  </a:moveTo>
                  <a:lnTo>
                    <a:pt x="8747" y="11345"/>
                  </a:lnTo>
                  <a:lnTo>
                    <a:pt x="8771" y="11331"/>
                  </a:lnTo>
                  <a:lnTo>
                    <a:pt x="9092" y="11515"/>
                  </a:lnTo>
                  <a:lnTo>
                    <a:pt x="9092" y="11884"/>
                  </a:lnTo>
                  <a:lnTo>
                    <a:pt x="8771" y="12068"/>
                  </a:lnTo>
                  <a:lnTo>
                    <a:pt x="8454" y="11884"/>
                  </a:lnTo>
                  <a:lnTo>
                    <a:pt x="8454" y="11515"/>
                  </a:lnTo>
                  <a:close/>
                  <a:moveTo>
                    <a:pt x="8771" y="11314"/>
                  </a:moveTo>
                  <a:lnTo>
                    <a:pt x="8771" y="11314"/>
                  </a:lnTo>
                  <a:lnTo>
                    <a:pt x="8771" y="11314"/>
                  </a:lnTo>
                  <a:lnTo>
                    <a:pt x="8752" y="11326"/>
                  </a:lnTo>
                  <a:lnTo>
                    <a:pt x="8454" y="11498"/>
                  </a:lnTo>
                  <a:lnTo>
                    <a:pt x="8454" y="11137"/>
                  </a:lnTo>
                  <a:lnTo>
                    <a:pt x="8771" y="10950"/>
                  </a:lnTo>
                  <a:lnTo>
                    <a:pt x="9092" y="11137"/>
                  </a:lnTo>
                  <a:lnTo>
                    <a:pt x="9092" y="11498"/>
                  </a:lnTo>
                  <a:lnTo>
                    <a:pt x="8771" y="11314"/>
                  </a:lnTo>
                  <a:close/>
                  <a:moveTo>
                    <a:pt x="8783" y="10941"/>
                  </a:moveTo>
                  <a:lnTo>
                    <a:pt x="9104" y="10756"/>
                  </a:lnTo>
                  <a:lnTo>
                    <a:pt x="9104" y="10754"/>
                  </a:lnTo>
                  <a:lnTo>
                    <a:pt x="9104" y="10388"/>
                  </a:lnTo>
                  <a:lnTo>
                    <a:pt x="9366" y="10539"/>
                  </a:lnTo>
                  <a:lnTo>
                    <a:pt x="9418" y="10570"/>
                  </a:lnTo>
                  <a:lnTo>
                    <a:pt x="9418" y="10936"/>
                  </a:lnTo>
                  <a:lnTo>
                    <a:pt x="9191" y="11068"/>
                  </a:lnTo>
                  <a:lnTo>
                    <a:pt x="9099" y="11123"/>
                  </a:lnTo>
                  <a:lnTo>
                    <a:pt x="8783" y="10941"/>
                  </a:lnTo>
                  <a:close/>
                  <a:moveTo>
                    <a:pt x="9104" y="11134"/>
                  </a:moveTo>
                  <a:lnTo>
                    <a:pt x="9418" y="10955"/>
                  </a:lnTo>
                  <a:lnTo>
                    <a:pt x="9418" y="11321"/>
                  </a:lnTo>
                  <a:lnTo>
                    <a:pt x="9418" y="11321"/>
                  </a:lnTo>
                  <a:lnTo>
                    <a:pt x="9737" y="11505"/>
                  </a:lnTo>
                  <a:lnTo>
                    <a:pt x="9425" y="11685"/>
                  </a:lnTo>
                  <a:lnTo>
                    <a:pt x="9104" y="11503"/>
                  </a:lnTo>
                  <a:lnTo>
                    <a:pt x="9104" y="11134"/>
                  </a:lnTo>
                  <a:close/>
                  <a:moveTo>
                    <a:pt x="9430" y="12077"/>
                  </a:moveTo>
                  <a:lnTo>
                    <a:pt x="9751" y="11893"/>
                  </a:lnTo>
                  <a:lnTo>
                    <a:pt x="10070" y="12077"/>
                  </a:lnTo>
                  <a:lnTo>
                    <a:pt x="10070" y="12446"/>
                  </a:lnTo>
                  <a:lnTo>
                    <a:pt x="9848" y="12576"/>
                  </a:lnTo>
                  <a:lnTo>
                    <a:pt x="9751" y="12633"/>
                  </a:lnTo>
                  <a:lnTo>
                    <a:pt x="9751" y="12630"/>
                  </a:lnTo>
                  <a:lnTo>
                    <a:pt x="9749" y="12633"/>
                  </a:lnTo>
                  <a:lnTo>
                    <a:pt x="9430" y="12446"/>
                  </a:lnTo>
                  <a:lnTo>
                    <a:pt x="9430" y="12077"/>
                  </a:lnTo>
                  <a:close/>
                  <a:moveTo>
                    <a:pt x="10004" y="12028"/>
                  </a:moveTo>
                  <a:lnTo>
                    <a:pt x="9751" y="11881"/>
                  </a:lnTo>
                  <a:lnTo>
                    <a:pt x="9751" y="11881"/>
                  </a:lnTo>
                  <a:lnTo>
                    <a:pt x="9751" y="11881"/>
                  </a:lnTo>
                  <a:lnTo>
                    <a:pt x="9430" y="12063"/>
                  </a:lnTo>
                  <a:lnTo>
                    <a:pt x="9430" y="11702"/>
                  </a:lnTo>
                  <a:lnTo>
                    <a:pt x="9751" y="11517"/>
                  </a:lnTo>
                  <a:lnTo>
                    <a:pt x="10070" y="11702"/>
                  </a:lnTo>
                  <a:lnTo>
                    <a:pt x="10070" y="12066"/>
                  </a:lnTo>
                  <a:lnTo>
                    <a:pt x="10004" y="12028"/>
                  </a:lnTo>
                  <a:close/>
                  <a:moveTo>
                    <a:pt x="9766" y="11505"/>
                  </a:moveTo>
                  <a:lnTo>
                    <a:pt x="10085" y="11321"/>
                  </a:lnTo>
                  <a:lnTo>
                    <a:pt x="10085" y="10955"/>
                  </a:lnTo>
                  <a:lnTo>
                    <a:pt x="10397" y="11134"/>
                  </a:lnTo>
                  <a:lnTo>
                    <a:pt x="10397" y="11503"/>
                  </a:lnTo>
                  <a:lnTo>
                    <a:pt x="10078" y="11685"/>
                  </a:lnTo>
                  <a:lnTo>
                    <a:pt x="9766" y="11505"/>
                  </a:lnTo>
                  <a:close/>
                  <a:moveTo>
                    <a:pt x="10085" y="10936"/>
                  </a:moveTo>
                  <a:lnTo>
                    <a:pt x="10085" y="10567"/>
                  </a:lnTo>
                  <a:lnTo>
                    <a:pt x="10397" y="10388"/>
                  </a:lnTo>
                  <a:lnTo>
                    <a:pt x="10397" y="10754"/>
                  </a:lnTo>
                  <a:lnTo>
                    <a:pt x="10397" y="10756"/>
                  </a:lnTo>
                  <a:lnTo>
                    <a:pt x="10517" y="10825"/>
                  </a:lnTo>
                  <a:lnTo>
                    <a:pt x="10718" y="10941"/>
                  </a:lnTo>
                  <a:lnTo>
                    <a:pt x="10404" y="11123"/>
                  </a:lnTo>
                  <a:lnTo>
                    <a:pt x="10085" y="10936"/>
                  </a:lnTo>
                  <a:close/>
                  <a:moveTo>
                    <a:pt x="10411" y="11515"/>
                  </a:moveTo>
                  <a:lnTo>
                    <a:pt x="10730" y="11331"/>
                  </a:lnTo>
                  <a:lnTo>
                    <a:pt x="10763" y="11349"/>
                  </a:lnTo>
                  <a:lnTo>
                    <a:pt x="11046" y="11515"/>
                  </a:lnTo>
                  <a:lnTo>
                    <a:pt x="11046" y="11884"/>
                  </a:lnTo>
                  <a:lnTo>
                    <a:pt x="10730" y="12068"/>
                  </a:lnTo>
                  <a:lnTo>
                    <a:pt x="10411" y="11884"/>
                  </a:lnTo>
                  <a:lnTo>
                    <a:pt x="10411" y="11515"/>
                  </a:lnTo>
                  <a:close/>
                  <a:moveTo>
                    <a:pt x="10819" y="11366"/>
                  </a:moveTo>
                  <a:lnTo>
                    <a:pt x="10730" y="11314"/>
                  </a:lnTo>
                  <a:lnTo>
                    <a:pt x="10730" y="11314"/>
                  </a:lnTo>
                  <a:lnTo>
                    <a:pt x="10730" y="11314"/>
                  </a:lnTo>
                  <a:lnTo>
                    <a:pt x="10411" y="11501"/>
                  </a:lnTo>
                  <a:lnTo>
                    <a:pt x="10411" y="11137"/>
                  </a:lnTo>
                  <a:lnTo>
                    <a:pt x="10730" y="10950"/>
                  </a:lnTo>
                  <a:lnTo>
                    <a:pt x="11046" y="11137"/>
                  </a:lnTo>
                  <a:lnTo>
                    <a:pt x="11046" y="11498"/>
                  </a:lnTo>
                  <a:lnTo>
                    <a:pt x="10819" y="11366"/>
                  </a:lnTo>
                  <a:close/>
                  <a:moveTo>
                    <a:pt x="10741" y="10941"/>
                  </a:moveTo>
                  <a:lnTo>
                    <a:pt x="11060" y="10756"/>
                  </a:lnTo>
                  <a:lnTo>
                    <a:pt x="11060" y="10754"/>
                  </a:lnTo>
                  <a:lnTo>
                    <a:pt x="11060" y="10385"/>
                  </a:lnTo>
                  <a:lnTo>
                    <a:pt x="11377" y="10572"/>
                  </a:lnTo>
                  <a:lnTo>
                    <a:pt x="11377" y="10936"/>
                  </a:lnTo>
                  <a:lnTo>
                    <a:pt x="11212" y="11030"/>
                  </a:lnTo>
                  <a:lnTo>
                    <a:pt x="11056" y="11123"/>
                  </a:lnTo>
                  <a:lnTo>
                    <a:pt x="10741" y="10941"/>
                  </a:lnTo>
                  <a:close/>
                  <a:moveTo>
                    <a:pt x="11060" y="11134"/>
                  </a:moveTo>
                  <a:lnTo>
                    <a:pt x="11377" y="10952"/>
                  </a:lnTo>
                  <a:lnTo>
                    <a:pt x="11377" y="11321"/>
                  </a:lnTo>
                  <a:lnTo>
                    <a:pt x="11377" y="11321"/>
                  </a:lnTo>
                  <a:lnTo>
                    <a:pt x="11694" y="11503"/>
                  </a:lnTo>
                  <a:lnTo>
                    <a:pt x="11379" y="11685"/>
                  </a:lnTo>
                  <a:lnTo>
                    <a:pt x="11060" y="11503"/>
                  </a:lnTo>
                  <a:lnTo>
                    <a:pt x="11060" y="11134"/>
                  </a:lnTo>
                  <a:close/>
                  <a:moveTo>
                    <a:pt x="11389" y="12077"/>
                  </a:moveTo>
                  <a:lnTo>
                    <a:pt x="11668" y="11914"/>
                  </a:lnTo>
                  <a:lnTo>
                    <a:pt x="11706" y="11893"/>
                  </a:lnTo>
                  <a:lnTo>
                    <a:pt x="12025" y="12077"/>
                  </a:lnTo>
                  <a:lnTo>
                    <a:pt x="12025" y="12080"/>
                  </a:lnTo>
                  <a:lnTo>
                    <a:pt x="12027" y="12082"/>
                  </a:lnTo>
                  <a:lnTo>
                    <a:pt x="12027" y="12446"/>
                  </a:lnTo>
                  <a:lnTo>
                    <a:pt x="11708" y="12630"/>
                  </a:lnTo>
                  <a:lnTo>
                    <a:pt x="11389" y="12446"/>
                  </a:lnTo>
                  <a:lnTo>
                    <a:pt x="11389" y="12077"/>
                  </a:lnTo>
                  <a:close/>
                  <a:moveTo>
                    <a:pt x="11722" y="11505"/>
                  </a:moveTo>
                  <a:lnTo>
                    <a:pt x="12039" y="11321"/>
                  </a:lnTo>
                  <a:lnTo>
                    <a:pt x="12039" y="11321"/>
                  </a:lnTo>
                  <a:lnTo>
                    <a:pt x="12039" y="10955"/>
                  </a:lnTo>
                  <a:lnTo>
                    <a:pt x="12353" y="11134"/>
                  </a:lnTo>
                  <a:lnTo>
                    <a:pt x="12353" y="11503"/>
                  </a:lnTo>
                  <a:lnTo>
                    <a:pt x="12036" y="11685"/>
                  </a:lnTo>
                  <a:lnTo>
                    <a:pt x="11722" y="11505"/>
                  </a:lnTo>
                  <a:close/>
                  <a:moveTo>
                    <a:pt x="12343" y="11113"/>
                  </a:moveTo>
                  <a:lnTo>
                    <a:pt x="12039" y="10936"/>
                  </a:lnTo>
                  <a:lnTo>
                    <a:pt x="12039" y="10570"/>
                  </a:lnTo>
                  <a:lnTo>
                    <a:pt x="12301" y="10418"/>
                  </a:lnTo>
                  <a:lnTo>
                    <a:pt x="12355" y="10385"/>
                  </a:lnTo>
                  <a:lnTo>
                    <a:pt x="12355" y="10754"/>
                  </a:lnTo>
                  <a:lnTo>
                    <a:pt x="12355" y="10756"/>
                  </a:lnTo>
                  <a:lnTo>
                    <a:pt x="12393" y="10778"/>
                  </a:lnTo>
                  <a:lnTo>
                    <a:pt x="12674" y="10941"/>
                  </a:lnTo>
                  <a:lnTo>
                    <a:pt x="12358" y="11123"/>
                  </a:lnTo>
                  <a:lnTo>
                    <a:pt x="12343" y="11113"/>
                  </a:lnTo>
                  <a:close/>
                  <a:moveTo>
                    <a:pt x="12367" y="11515"/>
                  </a:moveTo>
                  <a:lnTo>
                    <a:pt x="12662" y="11345"/>
                  </a:lnTo>
                  <a:lnTo>
                    <a:pt x="12686" y="11331"/>
                  </a:lnTo>
                  <a:lnTo>
                    <a:pt x="13007" y="11515"/>
                  </a:lnTo>
                  <a:lnTo>
                    <a:pt x="13007" y="11884"/>
                  </a:lnTo>
                  <a:lnTo>
                    <a:pt x="12686" y="12068"/>
                  </a:lnTo>
                  <a:lnTo>
                    <a:pt x="12367" y="11884"/>
                  </a:lnTo>
                  <a:lnTo>
                    <a:pt x="12367" y="11515"/>
                  </a:lnTo>
                  <a:close/>
                  <a:moveTo>
                    <a:pt x="12686" y="11314"/>
                  </a:moveTo>
                  <a:lnTo>
                    <a:pt x="12686" y="11314"/>
                  </a:lnTo>
                  <a:lnTo>
                    <a:pt x="12686" y="11314"/>
                  </a:lnTo>
                  <a:lnTo>
                    <a:pt x="12667" y="11326"/>
                  </a:lnTo>
                  <a:lnTo>
                    <a:pt x="12367" y="11498"/>
                  </a:lnTo>
                  <a:lnTo>
                    <a:pt x="12367" y="11137"/>
                  </a:lnTo>
                  <a:lnTo>
                    <a:pt x="12686" y="10950"/>
                  </a:lnTo>
                  <a:lnTo>
                    <a:pt x="13007" y="11137"/>
                  </a:lnTo>
                  <a:lnTo>
                    <a:pt x="13007" y="11498"/>
                  </a:lnTo>
                  <a:lnTo>
                    <a:pt x="12686" y="11314"/>
                  </a:lnTo>
                  <a:close/>
                  <a:moveTo>
                    <a:pt x="12698" y="10941"/>
                  </a:moveTo>
                  <a:lnTo>
                    <a:pt x="13019" y="10756"/>
                  </a:lnTo>
                  <a:lnTo>
                    <a:pt x="13019" y="10754"/>
                  </a:lnTo>
                  <a:lnTo>
                    <a:pt x="13019" y="10388"/>
                  </a:lnTo>
                  <a:lnTo>
                    <a:pt x="13282" y="10539"/>
                  </a:lnTo>
                  <a:lnTo>
                    <a:pt x="13334" y="10570"/>
                  </a:lnTo>
                  <a:lnTo>
                    <a:pt x="13334" y="10936"/>
                  </a:lnTo>
                  <a:lnTo>
                    <a:pt x="13107" y="11068"/>
                  </a:lnTo>
                  <a:lnTo>
                    <a:pt x="13015" y="11123"/>
                  </a:lnTo>
                  <a:lnTo>
                    <a:pt x="12698" y="10941"/>
                  </a:lnTo>
                  <a:close/>
                  <a:moveTo>
                    <a:pt x="13019" y="11134"/>
                  </a:moveTo>
                  <a:lnTo>
                    <a:pt x="13334" y="10955"/>
                  </a:lnTo>
                  <a:lnTo>
                    <a:pt x="13334" y="11321"/>
                  </a:lnTo>
                  <a:lnTo>
                    <a:pt x="13334" y="11321"/>
                  </a:lnTo>
                  <a:lnTo>
                    <a:pt x="13650" y="11505"/>
                  </a:lnTo>
                  <a:lnTo>
                    <a:pt x="13341" y="11685"/>
                  </a:lnTo>
                  <a:lnTo>
                    <a:pt x="13019" y="11503"/>
                  </a:lnTo>
                  <a:lnTo>
                    <a:pt x="13019" y="11134"/>
                  </a:lnTo>
                  <a:close/>
                  <a:moveTo>
                    <a:pt x="13345" y="12077"/>
                  </a:moveTo>
                  <a:lnTo>
                    <a:pt x="13664" y="11893"/>
                  </a:lnTo>
                  <a:lnTo>
                    <a:pt x="13986" y="12077"/>
                  </a:lnTo>
                  <a:lnTo>
                    <a:pt x="13986" y="12446"/>
                  </a:lnTo>
                  <a:lnTo>
                    <a:pt x="13764" y="12576"/>
                  </a:lnTo>
                  <a:lnTo>
                    <a:pt x="13667" y="12633"/>
                  </a:lnTo>
                  <a:lnTo>
                    <a:pt x="13664" y="12630"/>
                  </a:lnTo>
                  <a:lnTo>
                    <a:pt x="13664" y="12633"/>
                  </a:lnTo>
                  <a:lnTo>
                    <a:pt x="13345" y="12446"/>
                  </a:lnTo>
                  <a:lnTo>
                    <a:pt x="13345" y="12077"/>
                  </a:lnTo>
                  <a:close/>
                  <a:moveTo>
                    <a:pt x="13920" y="12028"/>
                  </a:moveTo>
                  <a:lnTo>
                    <a:pt x="13667" y="11881"/>
                  </a:lnTo>
                  <a:lnTo>
                    <a:pt x="13664" y="11881"/>
                  </a:lnTo>
                  <a:lnTo>
                    <a:pt x="13664" y="11881"/>
                  </a:lnTo>
                  <a:lnTo>
                    <a:pt x="13345" y="12063"/>
                  </a:lnTo>
                  <a:lnTo>
                    <a:pt x="13345" y="11702"/>
                  </a:lnTo>
                  <a:lnTo>
                    <a:pt x="13664" y="11517"/>
                  </a:lnTo>
                  <a:lnTo>
                    <a:pt x="13986" y="11702"/>
                  </a:lnTo>
                  <a:lnTo>
                    <a:pt x="13986" y="12066"/>
                  </a:lnTo>
                  <a:lnTo>
                    <a:pt x="13920" y="12028"/>
                  </a:lnTo>
                  <a:close/>
                  <a:moveTo>
                    <a:pt x="13678" y="11505"/>
                  </a:moveTo>
                  <a:lnTo>
                    <a:pt x="13997" y="11321"/>
                  </a:lnTo>
                  <a:lnTo>
                    <a:pt x="13997" y="10955"/>
                  </a:lnTo>
                  <a:lnTo>
                    <a:pt x="14309" y="11134"/>
                  </a:lnTo>
                  <a:lnTo>
                    <a:pt x="14309" y="11503"/>
                  </a:lnTo>
                  <a:lnTo>
                    <a:pt x="13990" y="11685"/>
                  </a:lnTo>
                  <a:lnTo>
                    <a:pt x="13678" y="11505"/>
                  </a:lnTo>
                  <a:close/>
                  <a:moveTo>
                    <a:pt x="14272" y="11097"/>
                  </a:moveTo>
                  <a:lnTo>
                    <a:pt x="14000" y="10936"/>
                  </a:lnTo>
                  <a:lnTo>
                    <a:pt x="14000" y="10567"/>
                  </a:lnTo>
                  <a:lnTo>
                    <a:pt x="14312" y="10388"/>
                  </a:lnTo>
                  <a:lnTo>
                    <a:pt x="14312" y="10754"/>
                  </a:lnTo>
                  <a:lnTo>
                    <a:pt x="14312" y="10756"/>
                  </a:lnTo>
                  <a:lnTo>
                    <a:pt x="14432" y="10825"/>
                  </a:lnTo>
                  <a:lnTo>
                    <a:pt x="14631" y="10941"/>
                  </a:lnTo>
                  <a:lnTo>
                    <a:pt x="14316" y="11123"/>
                  </a:lnTo>
                  <a:lnTo>
                    <a:pt x="14272" y="11097"/>
                  </a:lnTo>
                  <a:close/>
                  <a:moveTo>
                    <a:pt x="14326" y="11515"/>
                  </a:moveTo>
                  <a:lnTo>
                    <a:pt x="14645" y="11331"/>
                  </a:lnTo>
                  <a:lnTo>
                    <a:pt x="14678" y="11349"/>
                  </a:lnTo>
                  <a:lnTo>
                    <a:pt x="14962" y="11515"/>
                  </a:lnTo>
                  <a:lnTo>
                    <a:pt x="14962" y="11884"/>
                  </a:lnTo>
                  <a:lnTo>
                    <a:pt x="14661" y="12058"/>
                  </a:lnTo>
                  <a:lnTo>
                    <a:pt x="14645" y="12068"/>
                  </a:lnTo>
                  <a:lnTo>
                    <a:pt x="14326" y="11884"/>
                  </a:lnTo>
                  <a:lnTo>
                    <a:pt x="14326" y="11515"/>
                  </a:lnTo>
                  <a:close/>
                  <a:moveTo>
                    <a:pt x="14732" y="11366"/>
                  </a:moveTo>
                  <a:lnTo>
                    <a:pt x="14645" y="11314"/>
                  </a:lnTo>
                  <a:lnTo>
                    <a:pt x="14645" y="11314"/>
                  </a:lnTo>
                  <a:lnTo>
                    <a:pt x="14645" y="11314"/>
                  </a:lnTo>
                  <a:lnTo>
                    <a:pt x="14326" y="11501"/>
                  </a:lnTo>
                  <a:lnTo>
                    <a:pt x="14326" y="11137"/>
                  </a:lnTo>
                  <a:lnTo>
                    <a:pt x="14645" y="10950"/>
                  </a:lnTo>
                  <a:lnTo>
                    <a:pt x="14962" y="11137"/>
                  </a:lnTo>
                  <a:lnTo>
                    <a:pt x="14962" y="11498"/>
                  </a:lnTo>
                  <a:lnTo>
                    <a:pt x="14732" y="11366"/>
                  </a:lnTo>
                  <a:close/>
                  <a:moveTo>
                    <a:pt x="14654" y="10941"/>
                  </a:moveTo>
                  <a:lnTo>
                    <a:pt x="14976" y="10756"/>
                  </a:lnTo>
                  <a:lnTo>
                    <a:pt x="14976" y="10754"/>
                  </a:lnTo>
                  <a:lnTo>
                    <a:pt x="14976" y="10385"/>
                  </a:lnTo>
                  <a:lnTo>
                    <a:pt x="15113" y="10466"/>
                  </a:lnTo>
                  <a:lnTo>
                    <a:pt x="15292" y="10570"/>
                  </a:lnTo>
                  <a:lnTo>
                    <a:pt x="15292" y="10936"/>
                  </a:lnTo>
                  <a:lnTo>
                    <a:pt x="14971" y="11123"/>
                  </a:lnTo>
                  <a:lnTo>
                    <a:pt x="14654" y="10941"/>
                  </a:lnTo>
                  <a:close/>
                  <a:moveTo>
                    <a:pt x="14978" y="11134"/>
                  </a:moveTo>
                  <a:lnTo>
                    <a:pt x="15292" y="10955"/>
                  </a:lnTo>
                  <a:lnTo>
                    <a:pt x="15292" y="11321"/>
                  </a:lnTo>
                  <a:lnTo>
                    <a:pt x="15292" y="11321"/>
                  </a:lnTo>
                  <a:lnTo>
                    <a:pt x="15609" y="11505"/>
                  </a:lnTo>
                  <a:lnTo>
                    <a:pt x="15295" y="11685"/>
                  </a:lnTo>
                  <a:lnTo>
                    <a:pt x="14978" y="11503"/>
                  </a:lnTo>
                  <a:lnTo>
                    <a:pt x="14978" y="11134"/>
                  </a:lnTo>
                  <a:close/>
                  <a:moveTo>
                    <a:pt x="15304" y="12080"/>
                  </a:moveTo>
                  <a:lnTo>
                    <a:pt x="15623" y="11893"/>
                  </a:lnTo>
                  <a:lnTo>
                    <a:pt x="15744" y="11962"/>
                  </a:lnTo>
                  <a:lnTo>
                    <a:pt x="15940" y="12077"/>
                  </a:lnTo>
                  <a:lnTo>
                    <a:pt x="15940" y="12446"/>
                  </a:lnTo>
                  <a:lnTo>
                    <a:pt x="15623" y="12630"/>
                  </a:lnTo>
                  <a:lnTo>
                    <a:pt x="15304" y="12446"/>
                  </a:lnTo>
                  <a:lnTo>
                    <a:pt x="15304" y="12080"/>
                  </a:lnTo>
                  <a:close/>
                  <a:moveTo>
                    <a:pt x="15777" y="11969"/>
                  </a:moveTo>
                  <a:lnTo>
                    <a:pt x="15623" y="11881"/>
                  </a:lnTo>
                  <a:lnTo>
                    <a:pt x="15623" y="11881"/>
                  </a:lnTo>
                  <a:lnTo>
                    <a:pt x="15623" y="11881"/>
                  </a:lnTo>
                  <a:lnTo>
                    <a:pt x="15304" y="12063"/>
                  </a:lnTo>
                  <a:lnTo>
                    <a:pt x="15304" y="11702"/>
                  </a:lnTo>
                  <a:lnTo>
                    <a:pt x="15623" y="11517"/>
                  </a:lnTo>
                  <a:lnTo>
                    <a:pt x="15940" y="11702"/>
                  </a:lnTo>
                  <a:lnTo>
                    <a:pt x="15940" y="12063"/>
                  </a:lnTo>
                  <a:lnTo>
                    <a:pt x="15777" y="11969"/>
                  </a:lnTo>
                  <a:close/>
                  <a:moveTo>
                    <a:pt x="15637" y="11505"/>
                  </a:moveTo>
                  <a:lnTo>
                    <a:pt x="15829" y="11394"/>
                  </a:lnTo>
                  <a:lnTo>
                    <a:pt x="15954" y="11321"/>
                  </a:lnTo>
                  <a:lnTo>
                    <a:pt x="15954" y="11321"/>
                  </a:lnTo>
                  <a:lnTo>
                    <a:pt x="15954" y="10952"/>
                  </a:lnTo>
                  <a:lnTo>
                    <a:pt x="16271" y="11134"/>
                  </a:lnTo>
                  <a:lnTo>
                    <a:pt x="16271" y="11503"/>
                  </a:lnTo>
                  <a:lnTo>
                    <a:pt x="15952" y="11685"/>
                  </a:lnTo>
                  <a:lnTo>
                    <a:pt x="15637" y="11505"/>
                  </a:lnTo>
                  <a:close/>
                  <a:moveTo>
                    <a:pt x="16195" y="11075"/>
                  </a:moveTo>
                  <a:lnTo>
                    <a:pt x="15956" y="10936"/>
                  </a:lnTo>
                  <a:lnTo>
                    <a:pt x="15956" y="10570"/>
                  </a:lnTo>
                  <a:lnTo>
                    <a:pt x="16242" y="10402"/>
                  </a:lnTo>
                  <a:lnTo>
                    <a:pt x="16271" y="10385"/>
                  </a:lnTo>
                  <a:lnTo>
                    <a:pt x="16271" y="10754"/>
                  </a:lnTo>
                  <a:lnTo>
                    <a:pt x="16271" y="10756"/>
                  </a:lnTo>
                  <a:lnTo>
                    <a:pt x="16308" y="10778"/>
                  </a:lnTo>
                  <a:lnTo>
                    <a:pt x="16590" y="10941"/>
                  </a:lnTo>
                  <a:lnTo>
                    <a:pt x="16275" y="11123"/>
                  </a:lnTo>
                  <a:lnTo>
                    <a:pt x="16195" y="11075"/>
                  </a:lnTo>
                  <a:close/>
                  <a:moveTo>
                    <a:pt x="16282" y="11515"/>
                  </a:moveTo>
                  <a:lnTo>
                    <a:pt x="16393" y="11451"/>
                  </a:lnTo>
                  <a:lnTo>
                    <a:pt x="16601" y="11331"/>
                  </a:lnTo>
                  <a:lnTo>
                    <a:pt x="16923" y="11515"/>
                  </a:lnTo>
                  <a:lnTo>
                    <a:pt x="16923" y="11884"/>
                  </a:lnTo>
                  <a:lnTo>
                    <a:pt x="16601" y="12068"/>
                  </a:lnTo>
                  <a:lnTo>
                    <a:pt x="16282" y="11884"/>
                  </a:lnTo>
                  <a:lnTo>
                    <a:pt x="16282" y="11515"/>
                  </a:lnTo>
                  <a:close/>
                  <a:moveTo>
                    <a:pt x="16601" y="11314"/>
                  </a:moveTo>
                  <a:lnTo>
                    <a:pt x="16601" y="11314"/>
                  </a:lnTo>
                  <a:lnTo>
                    <a:pt x="16599" y="11314"/>
                  </a:lnTo>
                  <a:lnTo>
                    <a:pt x="16450" y="11401"/>
                  </a:lnTo>
                  <a:lnTo>
                    <a:pt x="16282" y="11498"/>
                  </a:lnTo>
                  <a:lnTo>
                    <a:pt x="16282" y="11137"/>
                  </a:lnTo>
                  <a:lnTo>
                    <a:pt x="16599" y="10950"/>
                  </a:lnTo>
                  <a:lnTo>
                    <a:pt x="16923" y="11137"/>
                  </a:lnTo>
                  <a:lnTo>
                    <a:pt x="16923" y="11498"/>
                  </a:lnTo>
                  <a:lnTo>
                    <a:pt x="16601" y="11314"/>
                  </a:lnTo>
                  <a:close/>
                  <a:moveTo>
                    <a:pt x="16613" y="10941"/>
                  </a:moveTo>
                  <a:lnTo>
                    <a:pt x="16934" y="10756"/>
                  </a:lnTo>
                  <a:lnTo>
                    <a:pt x="16934" y="10754"/>
                  </a:lnTo>
                  <a:lnTo>
                    <a:pt x="16934" y="10388"/>
                  </a:lnTo>
                  <a:lnTo>
                    <a:pt x="17197" y="10539"/>
                  </a:lnTo>
                  <a:lnTo>
                    <a:pt x="17246" y="10570"/>
                  </a:lnTo>
                  <a:lnTo>
                    <a:pt x="17246" y="10936"/>
                  </a:lnTo>
                  <a:lnTo>
                    <a:pt x="17020" y="11068"/>
                  </a:lnTo>
                  <a:lnTo>
                    <a:pt x="16930" y="11123"/>
                  </a:lnTo>
                  <a:lnTo>
                    <a:pt x="16613" y="10941"/>
                  </a:lnTo>
                  <a:close/>
                  <a:moveTo>
                    <a:pt x="16934" y="11134"/>
                  </a:moveTo>
                  <a:lnTo>
                    <a:pt x="17246" y="10955"/>
                  </a:lnTo>
                  <a:lnTo>
                    <a:pt x="17246" y="11321"/>
                  </a:lnTo>
                  <a:lnTo>
                    <a:pt x="17246" y="11321"/>
                  </a:lnTo>
                  <a:lnTo>
                    <a:pt x="17565" y="11505"/>
                  </a:lnTo>
                  <a:lnTo>
                    <a:pt x="17253" y="11685"/>
                  </a:lnTo>
                  <a:lnTo>
                    <a:pt x="16934" y="11503"/>
                  </a:lnTo>
                  <a:lnTo>
                    <a:pt x="16934" y="11134"/>
                  </a:lnTo>
                  <a:close/>
                  <a:moveTo>
                    <a:pt x="17594" y="11505"/>
                  </a:moveTo>
                  <a:lnTo>
                    <a:pt x="17913" y="11321"/>
                  </a:lnTo>
                  <a:lnTo>
                    <a:pt x="17913" y="11321"/>
                  </a:lnTo>
                  <a:lnTo>
                    <a:pt x="17913" y="10952"/>
                  </a:lnTo>
                  <a:lnTo>
                    <a:pt x="18227" y="11134"/>
                  </a:lnTo>
                  <a:lnTo>
                    <a:pt x="18227" y="11503"/>
                  </a:lnTo>
                  <a:lnTo>
                    <a:pt x="17908" y="11685"/>
                  </a:lnTo>
                  <a:lnTo>
                    <a:pt x="17594" y="11505"/>
                  </a:lnTo>
                  <a:close/>
                  <a:moveTo>
                    <a:pt x="18156" y="11078"/>
                  </a:moveTo>
                  <a:lnTo>
                    <a:pt x="17915" y="10936"/>
                  </a:lnTo>
                  <a:lnTo>
                    <a:pt x="17915" y="10570"/>
                  </a:lnTo>
                  <a:lnTo>
                    <a:pt x="18173" y="10418"/>
                  </a:lnTo>
                  <a:lnTo>
                    <a:pt x="18227" y="10388"/>
                  </a:lnTo>
                  <a:lnTo>
                    <a:pt x="18227" y="10754"/>
                  </a:lnTo>
                  <a:lnTo>
                    <a:pt x="18227" y="10756"/>
                  </a:lnTo>
                  <a:lnTo>
                    <a:pt x="18345" y="10825"/>
                  </a:lnTo>
                  <a:lnTo>
                    <a:pt x="18546" y="10941"/>
                  </a:lnTo>
                  <a:lnTo>
                    <a:pt x="18234" y="11123"/>
                  </a:lnTo>
                  <a:lnTo>
                    <a:pt x="18156" y="11078"/>
                  </a:lnTo>
                  <a:close/>
                  <a:moveTo>
                    <a:pt x="18239" y="11515"/>
                  </a:moveTo>
                  <a:lnTo>
                    <a:pt x="18560" y="11331"/>
                  </a:lnTo>
                  <a:lnTo>
                    <a:pt x="18593" y="11349"/>
                  </a:lnTo>
                  <a:lnTo>
                    <a:pt x="18877" y="11515"/>
                  </a:lnTo>
                  <a:lnTo>
                    <a:pt x="18877" y="11884"/>
                  </a:lnTo>
                  <a:lnTo>
                    <a:pt x="18560" y="12068"/>
                  </a:lnTo>
                  <a:lnTo>
                    <a:pt x="18239" y="11884"/>
                  </a:lnTo>
                  <a:lnTo>
                    <a:pt x="18239" y="11515"/>
                  </a:lnTo>
                  <a:close/>
                  <a:moveTo>
                    <a:pt x="18648" y="11366"/>
                  </a:moveTo>
                  <a:lnTo>
                    <a:pt x="18560" y="11314"/>
                  </a:lnTo>
                  <a:lnTo>
                    <a:pt x="18560" y="11314"/>
                  </a:lnTo>
                  <a:lnTo>
                    <a:pt x="18560" y="11314"/>
                  </a:lnTo>
                  <a:lnTo>
                    <a:pt x="18241" y="11498"/>
                  </a:lnTo>
                  <a:lnTo>
                    <a:pt x="18241" y="11137"/>
                  </a:lnTo>
                  <a:lnTo>
                    <a:pt x="18560" y="10950"/>
                  </a:lnTo>
                  <a:lnTo>
                    <a:pt x="18877" y="11137"/>
                  </a:lnTo>
                  <a:lnTo>
                    <a:pt x="18877" y="11498"/>
                  </a:lnTo>
                  <a:lnTo>
                    <a:pt x="18648" y="11366"/>
                  </a:lnTo>
                  <a:close/>
                  <a:moveTo>
                    <a:pt x="18570" y="10941"/>
                  </a:moveTo>
                  <a:lnTo>
                    <a:pt x="18889" y="10756"/>
                  </a:lnTo>
                  <a:lnTo>
                    <a:pt x="18889" y="10754"/>
                  </a:lnTo>
                  <a:lnTo>
                    <a:pt x="18889" y="10385"/>
                  </a:lnTo>
                  <a:lnTo>
                    <a:pt x="19028" y="10466"/>
                  </a:lnTo>
                  <a:lnTo>
                    <a:pt x="19205" y="10570"/>
                  </a:lnTo>
                  <a:lnTo>
                    <a:pt x="19205" y="10936"/>
                  </a:lnTo>
                  <a:lnTo>
                    <a:pt x="18884" y="11123"/>
                  </a:lnTo>
                  <a:lnTo>
                    <a:pt x="18570" y="10941"/>
                  </a:lnTo>
                  <a:close/>
                  <a:moveTo>
                    <a:pt x="18893" y="11134"/>
                  </a:moveTo>
                  <a:lnTo>
                    <a:pt x="19205" y="10955"/>
                  </a:lnTo>
                  <a:lnTo>
                    <a:pt x="19205" y="11321"/>
                  </a:lnTo>
                  <a:lnTo>
                    <a:pt x="19205" y="11321"/>
                  </a:lnTo>
                  <a:lnTo>
                    <a:pt x="19524" y="11505"/>
                  </a:lnTo>
                  <a:lnTo>
                    <a:pt x="19210" y="11685"/>
                  </a:lnTo>
                  <a:lnTo>
                    <a:pt x="18893" y="11503"/>
                  </a:lnTo>
                  <a:lnTo>
                    <a:pt x="18893" y="11134"/>
                  </a:lnTo>
                  <a:close/>
                  <a:moveTo>
                    <a:pt x="19217" y="12077"/>
                  </a:moveTo>
                  <a:lnTo>
                    <a:pt x="19271" y="12047"/>
                  </a:lnTo>
                  <a:lnTo>
                    <a:pt x="19536" y="11893"/>
                  </a:lnTo>
                  <a:lnTo>
                    <a:pt x="19855" y="12077"/>
                  </a:lnTo>
                  <a:lnTo>
                    <a:pt x="19855" y="12446"/>
                  </a:lnTo>
                  <a:lnTo>
                    <a:pt x="19536" y="12630"/>
                  </a:lnTo>
                  <a:lnTo>
                    <a:pt x="19217" y="12446"/>
                  </a:lnTo>
                  <a:lnTo>
                    <a:pt x="19217" y="12077"/>
                  </a:lnTo>
                  <a:close/>
                  <a:moveTo>
                    <a:pt x="19536" y="11881"/>
                  </a:moveTo>
                  <a:lnTo>
                    <a:pt x="19536" y="11881"/>
                  </a:lnTo>
                  <a:lnTo>
                    <a:pt x="19534" y="11881"/>
                  </a:lnTo>
                  <a:lnTo>
                    <a:pt x="19217" y="12063"/>
                  </a:lnTo>
                  <a:lnTo>
                    <a:pt x="19217" y="11702"/>
                  </a:lnTo>
                  <a:lnTo>
                    <a:pt x="19536" y="11517"/>
                  </a:lnTo>
                  <a:lnTo>
                    <a:pt x="19855" y="11702"/>
                  </a:lnTo>
                  <a:lnTo>
                    <a:pt x="19855" y="12063"/>
                  </a:lnTo>
                  <a:lnTo>
                    <a:pt x="19536" y="11881"/>
                  </a:lnTo>
                  <a:close/>
                  <a:moveTo>
                    <a:pt x="19550" y="11505"/>
                  </a:moveTo>
                  <a:lnTo>
                    <a:pt x="19869" y="11321"/>
                  </a:lnTo>
                  <a:lnTo>
                    <a:pt x="19869" y="11321"/>
                  </a:lnTo>
                  <a:lnTo>
                    <a:pt x="19869" y="10955"/>
                  </a:lnTo>
                  <a:lnTo>
                    <a:pt x="20181" y="11134"/>
                  </a:lnTo>
                  <a:lnTo>
                    <a:pt x="20181" y="11503"/>
                  </a:lnTo>
                  <a:lnTo>
                    <a:pt x="19864" y="11685"/>
                  </a:lnTo>
                  <a:lnTo>
                    <a:pt x="19550" y="11505"/>
                  </a:lnTo>
                  <a:close/>
                  <a:moveTo>
                    <a:pt x="19869" y="10936"/>
                  </a:moveTo>
                  <a:lnTo>
                    <a:pt x="19869" y="10570"/>
                  </a:lnTo>
                  <a:lnTo>
                    <a:pt x="20018" y="10482"/>
                  </a:lnTo>
                  <a:lnTo>
                    <a:pt x="20186" y="10385"/>
                  </a:lnTo>
                  <a:lnTo>
                    <a:pt x="20186" y="10754"/>
                  </a:lnTo>
                  <a:lnTo>
                    <a:pt x="20186" y="10756"/>
                  </a:lnTo>
                  <a:lnTo>
                    <a:pt x="20224" y="10778"/>
                  </a:lnTo>
                  <a:lnTo>
                    <a:pt x="20502" y="10941"/>
                  </a:lnTo>
                  <a:lnTo>
                    <a:pt x="20190" y="11123"/>
                  </a:lnTo>
                  <a:lnTo>
                    <a:pt x="19869" y="10936"/>
                  </a:lnTo>
                  <a:close/>
                  <a:moveTo>
                    <a:pt x="20198" y="11515"/>
                  </a:moveTo>
                  <a:lnTo>
                    <a:pt x="20306" y="11451"/>
                  </a:lnTo>
                  <a:lnTo>
                    <a:pt x="20514" y="11331"/>
                  </a:lnTo>
                  <a:lnTo>
                    <a:pt x="20836" y="11515"/>
                  </a:lnTo>
                  <a:lnTo>
                    <a:pt x="20836" y="11884"/>
                  </a:lnTo>
                  <a:lnTo>
                    <a:pt x="20514" y="12068"/>
                  </a:lnTo>
                  <a:lnTo>
                    <a:pt x="20198" y="11884"/>
                  </a:lnTo>
                  <a:lnTo>
                    <a:pt x="20198" y="11515"/>
                  </a:lnTo>
                  <a:close/>
                  <a:moveTo>
                    <a:pt x="20514" y="11314"/>
                  </a:moveTo>
                  <a:lnTo>
                    <a:pt x="20514" y="11314"/>
                  </a:lnTo>
                  <a:lnTo>
                    <a:pt x="20514" y="11314"/>
                  </a:lnTo>
                  <a:lnTo>
                    <a:pt x="20365" y="11401"/>
                  </a:lnTo>
                  <a:lnTo>
                    <a:pt x="20198" y="11498"/>
                  </a:lnTo>
                  <a:lnTo>
                    <a:pt x="20198" y="11137"/>
                  </a:lnTo>
                  <a:lnTo>
                    <a:pt x="20514" y="10950"/>
                  </a:lnTo>
                  <a:lnTo>
                    <a:pt x="20836" y="11137"/>
                  </a:lnTo>
                  <a:lnTo>
                    <a:pt x="20836" y="11498"/>
                  </a:lnTo>
                  <a:lnTo>
                    <a:pt x="20514" y="11314"/>
                  </a:lnTo>
                  <a:close/>
                  <a:moveTo>
                    <a:pt x="20528" y="10941"/>
                  </a:moveTo>
                  <a:lnTo>
                    <a:pt x="20847" y="10756"/>
                  </a:lnTo>
                  <a:lnTo>
                    <a:pt x="20847" y="10754"/>
                  </a:lnTo>
                  <a:lnTo>
                    <a:pt x="20847" y="10388"/>
                  </a:lnTo>
                  <a:lnTo>
                    <a:pt x="21112" y="10539"/>
                  </a:lnTo>
                  <a:lnTo>
                    <a:pt x="21162" y="10570"/>
                  </a:lnTo>
                  <a:lnTo>
                    <a:pt x="21162" y="10936"/>
                  </a:lnTo>
                  <a:lnTo>
                    <a:pt x="20935" y="11068"/>
                  </a:lnTo>
                  <a:lnTo>
                    <a:pt x="20843" y="11123"/>
                  </a:lnTo>
                  <a:lnTo>
                    <a:pt x="20528" y="10941"/>
                  </a:lnTo>
                  <a:close/>
                  <a:moveTo>
                    <a:pt x="20847" y="11134"/>
                  </a:moveTo>
                  <a:lnTo>
                    <a:pt x="21162" y="10955"/>
                  </a:lnTo>
                  <a:lnTo>
                    <a:pt x="21162" y="11321"/>
                  </a:lnTo>
                  <a:lnTo>
                    <a:pt x="21162" y="11321"/>
                  </a:lnTo>
                  <a:lnTo>
                    <a:pt x="21481" y="11505"/>
                  </a:lnTo>
                  <a:lnTo>
                    <a:pt x="21169" y="11685"/>
                  </a:lnTo>
                  <a:lnTo>
                    <a:pt x="20847" y="11503"/>
                  </a:lnTo>
                  <a:lnTo>
                    <a:pt x="20847" y="11134"/>
                  </a:lnTo>
                  <a:close/>
                  <a:moveTo>
                    <a:pt x="21509" y="11505"/>
                  </a:moveTo>
                  <a:lnTo>
                    <a:pt x="21828" y="11321"/>
                  </a:lnTo>
                  <a:lnTo>
                    <a:pt x="21828" y="11321"/>
                  </a:lnTo>
                  <a:lnTo>
                    <a:pt x="21828" y="10952"/>
                  </a:lnTo>
                  <a:lnTo>
                    <a:pt x="22140" y="11134"/>
                  </a:lnTo>
                  <a:lnTo>
                    <a:pt x="22140" y="11503"/>
                  </a:lnTo>
                  <a:lnTo>
                    <a:pt x="21823" y="11685"/>
                  </a:lnTo>
                  <a:lnTo>
                    <a:pt x="21509" y="11505"/>
                  </a:lnTo>
                  <a:close/>
                  <a:moveTo>
                    <a:pt x="21989" y="11030"/>
                  </a:moveTo>
                  <a:lnTo>
                    <a:pt x="21828" y="10936"/>
                  </a:lnTo>
                  <a:lnTo>
                    <a:pt x="21828" y="10570"/>
                  </a:lnTo>
                  <a:lnTo>
                    <a:pt x="22088" y="10418"/>
                  </a:lnTo>
                  <a:lnTo>
                    <a:pt x="22140" y="10388"/>
                  </a:lnTo>
                  <a:lnTo>
                    <a:pt x="22140" y="10754"/>
                  </a:lnTo>
                  <a:lnTo>
                    <a:pt x="22140" y="10756"/>
                  </a:lnTo>
                  <a:lnTo>
                    <a:pt x="22218" y="10799"/>
                  </a:lnTo>
                  <a:lnTo>
                    <a:pt x="22461" y="10941"/>
                  </a:lnTo>
                  <a:lnTo>
                    <a:pt x="22147" y="11123"/>
                  </a:lnTo>
                  <a:lnTo>
                    <a:pt x="21989" y="11030"/>
                  </a:lnTo>
                  <a:close/>
                  <a:moveTo>
                    <a:pt x="22154" y="11515"/>
                  </a:moveTo>
                  <a:lnTo>
                    <a:pt x="22397" y="11375"/>
                  </a:lnTo>
                  <a:lnTo>
                    <a:pt x="22475" y="11331"/>
                  </a:lnTo>
                  <a:lnTo>
                    <a:pt x="22790" y="11515"/>
                  </a:lnTo>
                  <a:lnTo>
                    <a:pt x="22790" y="11884"/>
                  </a:lnTo>
                  <a:lnTo>
                    <a:pt x="22489" y="12058"/>
                  </a:lnTo>
                  <a:lnTo>
                    <a:pt x="22473" y="12068"/>
                  </a:lnTo>
                  <a:lnTo>
                    <a:pt x="22154" y="11884"/>
                  </a:lnTo>
                  <a:lnTo>
                    <a:pt x="22154" y="11515"/>
                  </a:lnTo>
                  <a:close/>
                  <a:moveTo>
                    <a:pt x="22475" y="11314"/>
                  </a:moveTo>
                  <a:lnTo>
                    <a:pt x="22475" y="11314"/>
                  </a:lnTo>
                  <a:lnTo>
                    <a:pt x="22473" y="11314"/>
                  </a:lnTo>
                  <a:lnTo>
                    <a:pt x="22367" y="11378"/>
                  </a:lnTo>
                  <a:lnTo>
                    <a:pt x="22156" y="11498"/>
                  </a:lnTo>
                  <a:lnTo>
                    <a:pt x="22156" y="11137"/>
                  </a:lnTo>
                  <a:lnTo>
                    <a:pt x="22473" y="10950"/>
                  </a:lnTo>
                  <a:lnTo>
                    <a:pt x="22790" y="11137"/>
                  </a:lnTo>
                  <a:lnTo>
                    <a:pt x="22790" y="11498"/>
                  </a:lnTo>
                  <a:lnTo>
                    <a:pt x="22475" y="11314"/>
                  </a:lnTo>
                  <a:close/>
                  <a:moveTo>
                    <a:pt x="22485" y="10941"/>
                  </a:moveTo>
                  <a:lnTo>
                    <a:pt x="22804" y="10756"/>
                  </a:lnTo>
                  <a:lnTo>
                    <a:pt x="22804" y="10754"/>
                  </a:lnTo>
                  <a:lnTo>
                    <a:pt x="22804" y="10385"/>
                  </a:lnTo>
                  <a:lnTo>
                    <a:pt x="22832" y="10399"/>
                  </a:lnTo>
                  <a:lnTo>
                    <a:pt x="23123" y="10572"/>
                  </a:lnTo>
                  <a:lnTo>
                    <a:pt x="23123" y="10936"/>
                  </a:lnTo>
                  <a:lnTo>
                    <a:pt x="22834" y="11104"/>
                  </a:lnTo>
                  <a:lnTo>
                    <a:pt x="22801" y="11123"/>
                  </a:lnTo>
                  <a:lnTo>
                    <a:pt x="22485" y="10941"/>
                  </a:lnTo>
                  <a:close/>
                  <a:moveTo>
                    <a:pt x="22801" y="9991"/>
                  </a:moveTo>
                  <a:lnTo>
                    <a:pt x="22487" y="9809"/>
                  </a:lnTo>
                  <a:lnTo>
                    <a:pt x="22804" y="9627"/>
                  </a:lnTo>
                  <a:lnTo>
                    <a:pt x="22804" y="9627"/>
                  </a:lnTo>
                  <a:lnTo>
                    <a:pt x="22804" y="9256"/>
                  </a:lnTo>
                  <a:lnTo>
                    <a:pt x="22837" y="9274"/>
                  </a:lnTo>
                  <a:lnTo>
                    <a:pt x="23123" y="9442"/>
                  </a:lnTo>
                  <a:lnTo>
                    <a:pt x="23123" y="9806"/>
                  </a:lnTo>
                  <a:lnTo>
                    <a:pt x="22801" y="9991"/>
                  </a:lnTo>
                  <a:close/>
                  <a:moveTo>
                    <a:pt x="22801" y="8861"/>
                  </a:moveTo>
                  <a:lnTo>
                    <a:pt x="22487" y="8681"/>
                  </a:lnTo>
                  <a:lnTo>
                    <a:pt x="22641" y="8591"/>
                  </a:lnTo>
                  <a:lnTo>
                    <a:pt x="22804" y="8497"/>
                  </a:lnTo>
                  <a:lnTo>
                    <a:pt x="22804" y="8497"/>
                  </a:lnTo>
                  <a:lnTo>
                    <a:pt x="22804" y="8126"/>
                  </a:lnTo>
                  <a:lnTo>
                    <a:pt x="23123" y="8310"/>
                  </a:lnTo>
                  <a:lnTo>
                    <a:pt x="23123" y="8676"/>
                  </a:lnTo>
                  <a:lnTo>
                    <a:pt x="23054" y="8717"/>
                  </a:lnTo>
                  <a:lnTo>
                    <a:pt x="22801" y="8861"/>
                  </a:lnTo>
                  <a:close/>
                  <a:moveTo>
                    <a:pt x="22799" y="7731"/>
                  </a:moveTo>
                  <a:lnTo>
                    <a:pt x="22485" y="7549"/>
                  </a:lnTo>
                  <a:lnTo>
                    <a:pt x="22804" y="7365"/>
                  </a:lnTo>
                  <a:lnTo>
                    <a:pt x="22804" y="7365"/>
                  </a:lnTo>
                  <a:lnTo>
                    <a:pt x="22804" y="6994"/>
                  </a:lnTo>
                  <a:lnTo>
                    <a:pt x="22839" y="7015"/>
                  </a:lnTo>
                  <a:lnTo>
                    <a:pt x="23123" y="7180"/>
                  </a:lnTo>
                  <a:lnTo>
                    <a:pt x="23123" y="7544"/>
                  </a:lnTo>
                  <a:lnTo>
                    <a:pt x="22799" y="7731"/>
                  </a:lnTo>
                  <a:close/>
                  <a:moveTo>
                    <a:pt x="22801" y="6601"/>
                  </a:moveTo>
                  <a:lnTo>
                    <a:pt x="22700" y="6542"/>
                  </a:lnTo>
                  <a:lnTo>
                    <a:pt x="22487" y="6419"/>
                  </a:lnTo>
                  <a:lnTo>
                    <a:pt x="22804" y="6235"/>
                  </a:lnTo>
                  <a:lnTo>
                    <a:pt x="22804" y="6235"/>
                  </a:lnTo>
                  <a:lnTo>
                    <a:pt x="22804" y="5864"/>
                  </a:lnTo>
                  <a:lnTo>
                    <a:pt x="22804" y="5864"/>
                  </a:lnTo>
                  <a:lnTo>
                    <a:pt x="23123" y="6053"/>
                  </a:lnTo>
                  <a:lnTo>
                    <a:pt x="23123" y="6415"/>
                  </a:lnTo>
                  <a:lnTo>
                    <a:pt x="22801" y="6601"/>
                  </a:lnTo>
                  <a:close/>
                  <a:moveTo>
                    <a:pt x="22801" y="5469"/>
                  </a:moveTo>
                  <a:lnTo>
                    <a:pt x="22487" y="5287"/>
                  </a:lnTo>
                  <a:lnTo>
                    <a:pt x="22804" y="5105"/>
                  </a:lnTo>
                  <a:lnTo>
                    <a:pt x="22804" y="5103"/>
                  </a:lnTo>
                  <a:lnTo>
                    <a:pt x="22804" y="4734"/>
                  </a:lnTo>
                  <a:lnTo>
                    <a:pt x="22842" y="4756"/>
                  </a:lnTo>
                  <a:lnTo>
                    <a:pt x="23123" y="4919"/>
                  </a:lnTo>
                  <a:lnTo>
                    <a:pt x="23123" y="5285"/>
                  </a:lnTo>
                  <a:lnTo>
                    <a:pt x="22801" y="5469"/>
                  </a:lnTo>
                  <a:close/>
                  <a:moveTo>
                    <a:pt x="22801" y="4340"/>
                  </a:moveTo>
                  <a:lnTo>
                    <a:pt x="22671" y="4264"/>
                  </a:lnTo>
                  <a:lnTo>
                    <a:pt x="22487" y="4158"/>
                  </a:lnTo>
                  <a:lnTo>
                    <a:pt x="22804" y="3973"/>
                  </a:lnTo>
                  <a:lnTo>
                    <a:pt x="22804" y="3973"/>
                  </a:lnTo>
                  <a:lnTo>
                    <a:pt x="22804" y="3605"/>
                  </a:lnTo>
                  <a:lnTo>
                    <a:pt x="23123" y="3789"/>
                  </a:lnTo>
                  <a:lnTo>
                    <a:pt x="23123" y="4155"/>
                  </a:lnTo>
                  <a:lnTo>
                    <a:pt x="23066" y="4188"/>
                  </a:lnTo>
                  <a:lnTo>
                    <a:pt x="22801" y="4340"/>
                  </a:lnTo>
                  <a:close/>
                  <a:moveTo>
                    <a:pt x="22801" y="3210"/>
                  </a:moveTo>
                  <a:lnTo>
                    <a:pt x="22615" y="3104"/>
                  </a:lnTo>
                  <a:lnTo>
                    <a:pt x="22485" y="3028"/>
                  </a:lnTo>
                  <a:lnTo>
                    <a:pt x="22631" y="2943"/>
                  </a:lnTo>
                  <a:lnTo>
                    <a:pt x="22804" y="2844"/>
                  </a:lnTo>
                  <a:lnTo>
                    <a:pt x="22804" y="2844"/>
                  </a:lnTo>
                  <a:lnTo>
                    <a:pt x="22804" y="2473"/>
                  </a:lnTo>
                  <a:lnTo>
                    <a:pt x="23123" y="2659"/>
                  </a:lnTo>
                  <a:lnTo>
                    <a:pt x="23123" y="3026"/>
                  </a:lnTo>
                  <a:lnTo>
                    <a:pt x="22801" y="3210"/>
                  </a:lnTo>
                  <a:close/>
                  <a:moveTo>
                    <a:pt x="22801" y="2080"/>
                  </a:moveTo>
                  <a:lnTo>
                    <a:pt x="22485" y="1898"/>
                  </a:lnTo>
                  <a:lnTo>
                    <a:pt x="22804" y="1714"/>
                  </a:lnTo>
                  <a:lnTo>
                    <a:pt x="22804" y="1714"/>
                  </a:lnTo>
                  <a:lnTo>
                    <a:pt x="22804" y="1343"/>
                  </a:lnTo>
                  <a:lnTo>
                    <a:pt x="23123" y="1530"/>
                  </a:lnTo>
                  <a:lnTo>
                    <a:pt x="23123" y="1894"/>
                  </a:lnTo>
                  <a:lnTo>
                    <a:pt x="22872" y="2040"/>
                  </a:lnTo>
                  <a:lnTo>
                    <a:pt x="22801" y="2080"/>
                  </a:lnTo>
                  <a:close/>
                  <a:moveTo>
                    <a:pt x="22790" y="1319"/>
                  </a:moveTo>
                  <a:lnTo>
                    <a:pt x="22475" y="1137"/>
                  </a:lnTo>
                  <a:lnTo>
                    <a:pt x="22475" y="1137"/>
                  </a:lnTo>
                  <a:lnTo>
                    <a:pt x="22473" y="1137"/>
                  </a:lnTo>
                  <a:lnTo>
                    <a:pt x="22156" y="1322"/>
                  </a:lnTo>
                  <a:lnTo>
                    <a:pt x="22156" y="958"/>
                  </a:lnTo>
                  <a:lnTo>
                    <a:pt x="22317" y="863"/>
                  </a:lnTo>
                  <a:lnTo>
                    <a:pt x="22473" y="776"/>
                  </a:lnTo>
                  <a:lnTo>
                    <a:pt x="22667" y="887"/>
                  </a:lnTo>
                  <a:lnTo>
                    <a:pt x="22790" y="958"/>
                  </a:lnTo>
                  <a:lnTo>
                    <a:pt x="22790" y="1319"/>
                  </a:lnTo>
                  <a:close/>
                  <a:moveTo>
                    <a:pt x="22345" y="1227"/>
                  </a:moveTo>
                  <a:lnTo>
                    <a:pt x="22475" y="1154"/>
                  </a:lnTo>
                  <a:lnTo>
                    <a:pt x="22790" y="1338"/>
                  </a:lnTo>
                  <a:lnTo>
                    <a:pt x="22790" y="1704"/>
                  </a:lnTo>
                  <a:lnTo>
                    <a:pt x="22473" y="1889"/>
                  </a:lnTo>
                  <a:lnTo>
                    <a:pt x="22154" y="1704"/>
                  </a:lnTo>
                  <a:lnTo>
                    <a:pt x="22154" y="1338"/>
                  </a:lnTo>
                  <a:lnTo>
                    <a:pt x="22156" y="1338"/>
                  </a:lnTo>
                  <a:lnTo>
                    <a:pt x="22156" y="1338"/>
                  </a:lnTo>
                  <a:lnTo>
                    <a:pt x="22345" y="1227"/>
                  </a:lnTo>
                  <a:close/>
                  <a:moveTo>
                    <a:pt x="22140" y="2092"/>
                  </a:moveTo>
                  <a:lnTo>
                    <a:pt x="22140" y="2461"/>
                  </a:lnTo>
                  <a:lnTo>
                    <a:pt x="22140" y="2461"/>
                  </a:lnTo>
                  <a:lnTo>
                    <a:pt x="22007" y="2539"/>
                  </a:lnTo>
                  <a:lnTo>
                    <a:pt x="21823" y="2643"/>
                  </a:lnTo>
                  <a:lnTo>
                    <a:pt x="21814" y="2640"/>
                  </a:lnTo>
                  <a:lnTo>
                    <a:pt x="21509" y="2463"/>
                  </a:lnTo>
                  <a:lnTo>
                    <a:pt x="21828" y="2281"/>
                  </a:lnTo>
                  <a:lnTo>
                    <a:pt x="21828" y="1910"/>
                  </a:lnTo>
                  <a:lnTo>
                    <a:pt x="22140" y="2092"/>
                  </a:lnTo>
                  <a:close/>
                  <a:moveTo>
                    <a:pt x="21162" y="1894"/>
                  </a:moveTo>
                  <a:lnTo>
                    <a:pt x="20939" y="2026"/>
                  </a:lnTo>
                  <a:lnTo>
                    <a:pt x="20845" y="2080"/>
                  </a:lnTo>
                  <a:lnTo>
                    <a:pt x="20528" y="1898"/>
                  </a:lnTo>
                  <a:lnTo>
                    <a:pt x="20847" y="1714"/>
                  </a:lnTo>
                  <a:lnTo>
                    <a:pt x="20847" y="1714"/>
                  </a:lnTo>
                  <a:lnTo>
                    <a:pt x="20847" y="1345"/>
                  </a:lnTo>
                  <a:lnTo>
                    <a:pt x="21162" y="1527"/>
                  </a:lnTo>
                  <a:lnTo>
                    <a:pt x="21162" y="1894"/>
                  </a:lnTo>
                  <a:close/>
                  <a:moveTo>
                    <a:pt x="20836" y="1324"/>
                  </a:moveTo>
                  <a:lnTo>
                    <a:pt x="20514" y="1137"/>
                  </a:lnTo>
                  <a:lnTo>
                    <a:pt x="20514" y="1137"/>
                  </a:lnTo>
                  <a:lnTo>
                    <a:pt x="20514" y="1137"/>
                  </a:lnTo>
                  <a:lnTo>
                    <a:pt x="20450" y="1175"/>
                  </a:lnTo>
                  <a:lnTo>
                    <a:pt x="20198" y="1322"/>
                  </a:lnTo>
                  <a:lnTo>
                    <a:pt x="20198" y="960"/>
                  </a:lnTo>
                  <a:lnTo>
                    <a:pt x="20514" y="776"/>
                  </a:lnTo>
                  <a:lnTo>
                    <a:pt x="20687" y="873"/>
                  </a:lnTo>
                  <a:lnTo>
                    <a:pt x="20836" y="960"/>
                  </a:lnTo>
                  <a:lnTo>
                    <a:pt x="20836" y="1324"/>
                  </a:lnTo>
                  <a:close/>
                  <a:moveTo>
                    <a:pt x="20387" y="1227"/>
                  </a:moveTo>
                  <a:lnTo>
                    <a:pt x="20514" y="1154"/>
                  </a:lnTo>
                  <a:lnTo>
                    <a:pt x="20836" y="1338"/>
                  </a:lnTo>
                  <a:lnTo>
                    <a:pt x="20836" y="1704"/>
                  </a:lnTo>
                  <a:lnTo>
                    <a:pt x="20514" y="1889"/>
                  </a:lnTo>
                  <a:lnTo>
                    <a:pt x="20198" y="1704"/>
                  </a:lnTo>
                  <a:lnTo>
                    <a:pt x="20198" y="1338"/>
                  </a:lnTo>
                  <a:lnTo>
                    <a:pt x="20387" y="1227"/>
                  </a:lnTo>
                  <a:close/>
                  <a:moveTo>
                    <a:pt x="20181" y="2092"/>
                  </a:moveTo>
                  <a:lnTo>
                    <a:pt x="20181" y="2461"/>
                  </a:lnTo>
                  <a:lnTo>
                    <a:pt x="20077" y="2522"/>
                  </a:lnTo>
                  <a:lnTo>
                    <a:pt x="19864" y="2643"/>
                  </a:lnTo>
                  <a:lnTo>
                    <a:pt x="19550" y="2463"/>
                  </a:lnTo>
                  <a:lnTo>
                    <a:pt x="19869" y="2281"/>
                  </a:lnTo>
                  <a:lnTo>
                    <a:pt x="19869" y="1910"/>
                  </a:lnTo>
                  <a:lnTo>
                    <a:pt x="20181" y="2092"/>
                  </a:lnTo>
                  <a:close/>
                  <a:moveTo>
                    <a:pt x="19857" y="1891"/>
                  </a:moveTo>
                  <a:lnTo>
                    <a:pt x="19536" y="1707"/>
                  </a:lnTo>
                  <a:lnTo>
                    <a:pt x="19536" y="1707"/>
                  </a:lnTo>
                  <a:lnTo>
                    <a:pt x="19534" y="1707"/>
                  </a:lnTo>
                  <a:lnTo>
                    <a:pt x="19217" y="1889"/>
                  </a:lnTo>
                  <a:lnTo>
                    <a:pt x="19217" y="1527"/>
                  </a:lnTo>
                  <a:lnTo>
                    <a:pt x="19538" y="1341"/>
                  </a:lnTo>
                  <a:lnTo>
                    <a:pt x="19857" y="1525"/>
                  </a:lnTo>
                  <a:lnTo>
                    <a:pt x="19857" y="1891"/>
                  </a:lnTo>
                  <a:close/>
                  <a:moveTo>
                    <a:pt x="19205" y="1894"/>
                  </a:moveTo>
                  <a:lnTo>
                    <a:pt x="18886" y="2080"/>
                  </a:lnTo>
                  <a:lnTo>
                    <a:pt x="18572" y="1898"/>
                  </a:lnTo>
                  <a:lnTo>
                    <a:pt x="18889" y="1714"/>
                  </a:lnTo>
                  <a:lnTo>
                    <a:pt x="18889" y="1714"/>
                  </a:lnTo>
                  <a:lnTo>
                    <a:pt x="18889" y="1345"/>
                  </a:lnTo>
                  <a:lnTo>
                    <a:pt x="19080" y="1454"/>
                  </a:lnTo>
                  <a:lnTo>
                    <a:pt x="19205" y="1527"/>
                  </a:lnTo>
                  <a:lnTo>
                    <a:pt x="19205" y="1894"/>
                  </a:lnTo>
                  <a:close/>
                  <a:moveTo>
                    <a:pt x="18877" y="1322"/>
                  </a:moveTo>
                  <a:lnTo>
                    <a:pt x="18581" y="1151"/>
                  </a:lnTo>
                  <a:lnTo>
                    <a:pt x="18560" y="1137"/>
                  </a:lnTo>
                  <a:lnTo>
                    <a:pt x="18560" y="1137"/>
                  </a:lnTo>
                  <a:lnTo>
                    <a:pt x="18560" y="1137"/>
                  </a:lnTo>
                  <a:lnTo>
                    <a:pt x="18515" y="1163"/>
                  </a:lnTo>
                  <a:lnTo>
                    <a:pt x="18241" y="1322"/>
                  </a:lnTo>
                  <a:lnTo>
                    <a:pt x="18241" y="960"/>
                  </a:lnTo>
                  <a:lnTo>
                    <a:pt x="18494" y="811"/>
                  </a:lnTo>
                  <a:lnTo>
                    <a:pt x="18560" y="776"/>
                  </a:lnTo>
                  <a:lnTo>
                    <a:pt x="18581" y="787"/>
                  </a:lnTo>
                  <a:lnTo>
                    <a:pt x="18877" y="960"/>
                  </a:lnTo>
                  <a:lnTo>
                    <a:pt x="18877" y="1322"/>
                  </a:lnTo>
                  <a:close/>
                  <a:moveTo>
                    <a:pt x="18560" y="1154"/>
                  </a:moveTo>
                  <a:lnTo>
                    <a:pt x="18584" y="1168"/>
                  </a:lnTo>
                  <a:lnTo>
                    <a:pt x="18877" y="1338"/>
                  </a:lnTo>
                  <a:lnTo>
                    <a:pt x="18877" y="1704"/>
                  </a:lnTo>
                  <a:lnTo>
                    <a:pt x="18560" y="1889"/>
                  </a:lnTo>
                  <a:lnTo>
                    <a:pt x="18239" y="1704"/>
                  </a:lnTo>
                  <a:lnTo>
                    <a:pt x="18239" y="1338"/>
                  </a:lnTo>
                  <a:lnTo>
                    <a:pt x="18241" y="1338"/>
                  </a:lnTo>
                  <a:lnTo>
                    <a:pt x="18241" y="1338"/>
                  </a:lnTo>
                  <a:lnTo>
                    <a:pt x="18560" y="1154"/>
                  </a:lnTo>
                  <a:close/>
                  <a:moveTo>
                    <a:pt x="18038" y="1981"/>
                  </a:moveTo>
                  <a:lnTo>
                    <a:pt x="18227" y="2090"/>
                  </a:lnTo>
                  <a:lnTo>
                    <a:pt x="18227" y="2461"/>
                  </a:lnTo>
                  <a:lnTo>
                    <a:pt x="18227" y="2461"/>
                  </a:lnTo>
                  <a:lnTo>
                    <a:pt x="18092" y="2539"/>
                  </a:lnTo>
                  <a:lnTo>
                    <a:pt x="17908" y="2643"/>
                  </a:lnTo>
                  <a:lnTo>
                    <a:pt x="17901" y="2640"/>
                  </a:lnTo>
                  <a:lnTo>
                    <a:pt x="17594" y="2463"/>
                  </a:lnTo>
                  <a:lnTo>
                    <a:pt x="17913" y="2281"/>
                  </a:lnTo>
                  <a:lnTo>
                    <a:pt x="17913" y="1910"/>
                  </a:lnTo>
                  <a:lnTo>
                    <a:pt x="18038" y="1981"/>
                  </a:lnTo>
                  <a:close/>
                  <a:moveTo>
                    <a:pt x="17246" y="1894"/>
                  </a:moveTo>
                  <a:lnTo>
                    <a:pt x="17024" y="2026"/>
                  </a:lnTo>
                  <a:lnTo>
                    <a:pt x="16930" y="2080"/>
                  </a:lnTo>
                  <a:lnTo>
                    <a:pt x="16613" y="1898"/>
                  </a:lnTo>
                  <a:lnTo>
                    <a:pt x="16934" y="1714"/>
                  </a:lnTo>
                  <a:lnTo>
                    <a:pt x="16934" y="1714"/>
                  </a:lnTo>
                  <a:lnTo>
                    <a:pt x="16934" y="1345"/>
                  </a:lnTo>
                  <a:lnTo>
                    <a:pt x="17246" y="1527"/>
                  </a:lnTo>
                  <a:lnTo>
                    <a:pt x="17246" y="1894"/>
                  </a:lnTo>
                  <a:close/>
                  <a:moveTo>
                    <a:pt x="16923" y="1324"/>
                  </a:moveTo>
                  <a:lnTo>
                    <a:pt x="16601" y="1137"/>
                  </a:lnTo>
                  <a:lnTo>
                    <a:pt x="16601" y="1137"/>
                  </a:lnTo>
                  <a:lnTo>
                    <a:pt x="16599" y="1137"/>
                  </a:lnTo>
                  <a:lnTo>
                    <a:pt x="16535" y="1175"/>
                  </a:lnTo>
                  <a:lnTo>
                    <a:pt x="16282" y="1322"/>
                  </a:lnTo>
                  <a:lnTo>
                    <a:pt x="16282" y="960"/>
                  </a:lnTo>
                  <a:lnTo>
                    <a:pt x="16601" y="776"/>
                  </a:lnTo>
                  <a:lnTo>
                    <a:pt x="16774" y="873"/>
                  </a:lnTo>
                  <a:lnTo>
                    <a:pt x="16923" y="960"/>
                  </a:lnTo>
                  <a:lnTo>
                    <a:pt x="16923" y="1324"/>
                  </a:lnTo>
                  <a:close/>
                  <a:moveTo>
                    <a:pt x="16474" y="1227"/>
                  </a:moveTo>
                  <a:lnTo>
                    <a:pt x="16601" y="1154"/>
                  </a:lnTo>
                  <a:lnTo>
                    <a:pt x="16923" y="1338"/>
                  </a:lnTo>
                  <a:lnTo>
                    <a:pt x="16923" y="1704"/>
                  </a:lnTo>
                  <a:lnTo>
                    <a:pt x="16601" y="1889"/>
                  </a:lnTo>
                  <a:lnTo>
                    <a:pt x="16282" y="1704"/>
                  </a:lnTo>
                  <a:lnTo>
                    <a:pt x="16282" y="1338"/>
                  </a:lnTo>
                  <a:lnTo>
                    <a:pt x="16474" y="1227"/>
                  </a:lnTo>
                  <a:close/>
                  <a:moveTo>
                    <a:pt x="16190" y="2045"/>
                  </a:moveTo>
                  <a:lnTo>
                    <a:pt x="16271" y="2092"/>
                  </a:lnTo>
                  <a:lnTo>
                    <a:pt x="16271" y="2458"/>
                  </a:lnTo>
                  <a:lnTo>
                    <a:pt x="16053" y="2586"/>
                  </a:lnTo>
                  <a:lnTo>
                    <a:pt x="15952" y="2643"/>
                  </a:lnTo>
                  <a:lnTo>
                    <a:pt x="15637" y="2463"/>
                  </a:lnTo>
                  <a:lnTo>
                    <a:pt x="15954" y="2281"/>
                  </a:lnTo>
                  <a:lnTo>
                    <a:pt x="15954" y="1910"/>
                  </a:lnTo>
                  <a:lnTo>
                    <a:pt x="16190" y="2045"/>
                  </a:lnTo>
                  <a:close/>
                  <a:moveTo>
                    <a:pt x="15942" y="1889"/>
                  </a:moveTo>
                  <a:lnTo>
                    <a:pt x="15777" y="1794"/>
                  </a:lnTo>
                  <a:lnTo>
                    <a:pt x="15623" y="1707"/>
                  </a:lnTo>
                  <a:lnTo>
                    <a:pt x="15623" y="1707"/>
                  </a:lnTo>
                  <a:lnTo>
                    <a:pt x="15623" y="1707"/>
                  </a:lnTo>
                  <a:lnTo>
                    <a:pt x="15304" y="1889"/>
                  </a:lnTo>
                  <a:lnTo>
                    <a:pt x="15304" y="1527"/>
                  </a:lnTo>
                  <a:lnTo>
                    <a:pt x="15623" y="1341"/>
                  </a:lnTo>
                  <a:lnTo>
                    <a:pt x="15942" y="1525"/>
                  </a:lnTo>
                  <a:lnTo>
                    <a:pt x="15942" y="1889"/>
                  </a:lnTo>
                  <a:close/>
                  <a:moveTo>
                    <a:pt x="15292" y="1894"/>
                  </a:moveTo>
                  <a:lnTo>
                    <a:pt x="14973" y="2080"/>
                  </a:lnTo>
                  <a:lnTo>
                    <a:pt x="14657" y="1898"/>
                  </a:lnTo>
                  <a:lnTo>
                    <a:pt x="14976" y="1714"/>
                  </a:lnTo>
                  <a:lnTo>
                    <a:pt x="14976" y="1714"/>
                  </a:lnTo>
                  <a:lnTo>
                    <a:pt x="14976" y="1345"/>
                  </a:lnTo>
                  <a:lnTo>
                    <a:pt x="15165" y="1454"/>
                  </a:lnTo>
                  <a:lnTo>
                    <a:pt x="15292" y="1527"/>
                  </a:lnTo>
                  <a:lnTo>
                    <a:pt x="15292" y="1894"/>
                  </a:lnTo>
                  <a:close/>
                  <a:moveTo>
                    <a:pt x="14962" y="1322"/>
                  </a:moveTo>
                  <a:lnTo>
                    <a:pt x="14666" y="1151"/>
                  </a:lnTo>
                  <a:lnTo>
                    <a:pt x="14645" y="1137"/>
                  </a:lnTo>
                  <a:lnTo>
                    <a:pt x="14645" y="1137"/>
                  </a:lnTo>
                  <a:lnTo>
                    <a:pt x="14645" y="1137"/>
                  </a:lnTo>
                  <a:lnTo>
                    <a:pt x="14600" y="1163"/>
                  </a:lnTo>
                  <a:lnTo>
                    <a:pt x="14326" y="1322"/>
                  </a:lnTo>
                  <a:lnTo>
                    <a:pt x="14326" y="960"/>
                  </a:lnTo>
                  <a:lnTo>
                    <a:pt x="14489" y="863"/>
                  </a:lnTo>
                  <a:lnTo>
                    <a:pt x="14645" y="776"/>
                  </a:lnTo>
                  <a:lnTo>
                    <a:pt x="14666" y="787"/>
                  </a:lnTo>
                  <a:lnTo>
                    <a:pt x="14962" y="960"/>
                  </a:lnTo>
                  <a:lnTo>
                    <a:pt x="14962" y="1322"/>
                  </a:lnTo>
                  <a:close/>
                  <a:moveTo>
                    <a:pt x="14645" y="1154"/>
                  </a:moveTo>
                  <a:lnTo>
                    <a:pt x="14669" y="1168"/>
                  </a:lnTo>
                  <a:lnTo>
                    <a:pt x="14962" y="1338"/>
                  </a:lnTo>
                  <a:lnTo>
                    <a:pt x="14962" y="1704"/>
                  </a:lnTo>
                  <a:lnTo>
                    <a:pt x="14645" y="1889"/>
                  </a:lnTo>
                  <a:lnTo>
                    <a:pt x="14326" y="1704"/>
                  </a:lnTo>
                  <a:lnTo>
                    <a:pt x="14326" y="1338"/>
                  </a:lnTo>
                  <a:lnTo>
                    <a:pt x="14645" y="1154"/>
                  </a:lnTo>
                  <a:close/>
                  <a:moveTo>
                    <a:pt x="14309" y="2092"/>
                  </a:moveTo>
                  <a:lnTo>
                    <a:pt x="14309" y="2461"/>
                  </a:lnTo>
                  <a:lnTo>
                    <a:pt x="13993" y="2643"/>
                  </a:lnTo>
                  <a:lnTo>
                    <a:pt x="13799" y="2534"/>
                  </a:lnTo>
                  <a:lnTo>
                    <a:pt x="13678" y="2465"/>
                  </a:lnTo>
                  <a:lnTo>
                    <a:pt x="13997" y="2281"/>
                  </a:lnTo>
                  <a:lnTo>
                    <a:pt x="13997" y="1910"/>
                  </a:lnTo>
                  <a:lnTo>
                    <a:pt x="14309" y="2092"/>
                  </a:lnTo>
                  <a:close/>
                  <a:moveTo>
                    <a:pt x="13986" y="1891"/>
                  </a:moveTo>
                  <a:lnTo>
                    <a:pt x="13920" y="1853"/>
                  </a:lnTo>
                  <a:lnTo>
                    <a:pt x="13667" y="1707"/>
                  </a:lnTo>
                  <a:lnTo>
                    <a:pt x="13664" y="1707"/>
                  </a:lnTo>
                  <a:lnTo>
                    <a:pt x="13664" y="1707"/>
                  </a:lnTo>
                  <a:lnTo>
                    <a:pt x="13345" y="1889"/>
                  </a:lnTo>
                  <a:lnTo>
                    <a:pt x="13345" y="1527"/>
                  </a:lnTo>
                  <a:lnTo>
                    <a:pt x="13664" y="1341"/>
                  </a:lnTo>
                  <a:lnTo>
                    <a:pt x="13986" y="1527"/>
                  </a:lnTo>
                  <a:lnTo>
                    <a:pt x="13986" y="1891"/>
                  </a:lnTo>
                  <a:close/>
                  <a:moveTo>
                    <a:pt x="13334" y="1894"/>
                  </a:moveTo>
                  <a:lnTo>
                    <a:pt x="13109" y="2026"/>
                  </a:lnTo>
                  <a:lnTo>
                    <a:pt x="13017" y="2080"/>
                  </a:lnTo>
                  <a:lnTo>
                    <a:pt x="12698" y="1898"/>
                  </a:lnTo>
                  <a:lnTo>
                    <a:pt x="13019" y="1714"/>
                  </a:lnTo>
                  <a:lnTo>
                    <a:pt x="13019" y="1714"/>
                  </a:lnTo>
                  <a:lnTo>
                    <a:pt x="13019" y="1345"/>
                  </a:lnTo>
                  <a:lnTo>
                    <a:pt x="13334" y="1527"/>
                  </a:lnTo>
                  <a:lnTo>
                    <a:pt x="13334" y="1894"/>
                  </a:lnTo>
                  <a:close/>
                  <a:moveTo>
                    <a:pt x="13007" y="1324"/>
                  </a:moveTo>
                  <a:lnTo>
                    <a:pt x="12686" y="1137"/>
                  </a:lnTo>
                  <a:lnTo>
                    <a:pt x="12686" y="1137"/>
                  </a:lnTo>
                  <a:lnTo>
                    <a:pt x="12686" y="1137"/>
                  </a:lnTo>
                  <a:lnTo>
                    <a:pt x="12677" y="1142"/>
                  </a:lnTo>
                  <a:lnTo>
                    <a:pt x="12367" y="1319"/>
                  </a:lnTo>
                  <a:lnTo>
                    <a:pt x="12367" y="958"/>
                  </a:lnTo>
                  <a:lnTo>
                    <a:pt x="12620" y="811"/>
                  </a:lnTo>
                  <a:lnTo>
                    <a:pt x="12686" y="776"/>
                  </a:lnTo>
                  <a:lnTo>
                    <a:pt x="12859" y="873"/>
                  </a:lnTo>
                  <a:lnTo>
                    <a:pt x="13007" y="960"/>
                  </a:lnTo>
                  <a:lnTo>
                    <a:pt x="13007" y="1324"/>
                  </a:lnTo>
                  <a:close/>
                  <a:moveTo>
                    <a:pt x="12670" y="1163"/>
                  </a:moveTo>
                  <a:lnTo>
                    <a:pt x="12686" y="1154"/>
                  </a:lnTo>
                  <a:lnTo>
                    <a:pt x="13007" y="1338"/>
                  </a:lnTo>
                  <a:lnTo>
                    <a:pt x="13007" y="1704"/>
                  </a:lnTo>
                  <a:lnTo>
                    <a:pt x="12686" y="1889"/>
                  </a:lnTo>
                  <a:lnTo>
                    <a:pt x="12367" y="1704"/>
                  </a:lnTo>
                  <a:lnTo>
                    <a:pt x="12367" y="1338"/>
                  </a:lnTo>
                  <a:lnTo>
                    <a:pt x="12670" y="1163"/>
                  </a:lnTo>
                  <a:close/>
                  <a:moveTo>
                    <a:pt x="12039" y="2281"/>
                  </a:moveTo>
                  <a:lnTo>
                    <a:pt x="12039" y="1912"/>
                  </a:lnTo>
                  <a:lnTo>
                    <a:pt x="12223" y="2016"/>
                  </a:lnTo>
                  <a:lnTo>
                    <a:pt x="12353" y="2092"/>
                  </a:lnTo>
                  <a:lnTo>
                    <a:pt x="12353" y="2458"/>
                  </a:lnTo>
                  <a:lnTo>
                    <a:pt x="12036" y="2643"/>
                  </a:lnTo>
                  <a:lnTo>
                    <a:pt x="11722" y="2463"/>
                  </a:lnTo>
                  <a:lnTo>
                    <a:pt x="12039" y="2281"/>
                  </a:lnTo>
                  <a:close/>
                  <a:moveTo>
                    <a:pt x="12027" y="2272"/>
                  </a:moveTo>
                  <a:lnTo>
                    <a:pt x="11708" y="2456"/>
                  </a:lnTo>
                  <a:lnTo>
                    <a:pt x="11389" y="2272"/>
                  </a:lnTo>
                  <a:lnTo>
                    <a:pt x="11389" y="1903"/>
                  </a:lnTo>
                  <a:lnTo>
                    <a:pt x="11668" y="1740"/>
                  </a:lnTo>
                  <a:lnTo>
                    <a:pt x="11706" y="1719"/>
                  </a:lnTo>
                  <a:lnTo>
                    <a:pt x="12025" y="1903"/>
                  </a:lnTo>
                  <a:lnTo>
                    <a:pt x="12025" y="1903"/>
                  </a:lnTo>
                  <a:lnTo>
                    <a:pt x="12027" y="1905"/>
                  </a:lnTo>
                  <a:lnTo>
                    <a:pt x="12027" y="2272"/>
                  </a:lnTo>
                  <a:close/>
                  <a:moveTo>
                    <a:pt x="12025" y="1889"/>
                  </a:moveTo>
                  <a:lnTo>
                    <a:pt x="11706" y="1707"/>
                  </a:lnTo>
                  <a:lnTo>
                    <a:pt x="11706" y="1707"/>
                  </a:lnTo>
                  <a:lnTo>
                    <a:pt x="11706" y="1707"/>
                  </a:lnTo>
                  <a:lnTo>
                    <a:pt x="11389" y="1889"/>
                  </a:lnTo>
                  <a:lnTo>
                    <a:pt x="11389" y="1525"/>
                  </a:lnTo>
                  <a:lnTo>
                    <a:pt x="11708" y="1341"/>
                  </a:lnTo>
                  <a:lnTo>
                    <a:pt x="12025" y="1525"/>
                  </a:lnTo>
                  <a:lnTo>
                    <a:pt x="12025" y="1889"/>
                  </a:lnTo>
                  <a:close/>
                  <a:moveTo>
                    <a:pt x="11377" y="1894"/>
                  </a:moveTo>
                  <a:lnTo>
                    <a:pt x="11193" y="2002"/>
                  </a:lnTo>
                  <a:lnTo>
                    <a:pt x="11058" y="2080"/>
                  </a:lnTo>
                  <a:lnTo>
                    <a:pt x="10741" y="1898"/>
                  </a:lnTo>
                  <a:lnTo>
                    <a:pt x="11060" y="1714"/>
                  </a:lnTo>
                  <a:lnTo>
                    <a:pt x="11060" y="1714"/>
                  </a:lnTo>
                  <a:lnTo>
                    <a:pt x="11060" y="1345"/>
                  </a:lnTo>
                  <a:lnTo>
                    <a:pt x="11377" y="1530"/>
                  </a:lnTo>
                  <a:lnTo>
                    <a:pt x="11377" y="1894"/>
                  </a:lnTo>
                  <a:close/>
                  <a:moveTo>
                    <a:pt x="11046" y="1322"/>
                  </a:moveTo>
                  <a:lnTo>
                    <a:pt x="10753" y="1151"/>
                  </a:lnTo>
                  <a:lnTo>
                    <a:pt x="10730" y="1137"/>
                  </a:lnTo>
                  <a:lnTo>
                    <a:pt x="10730" y="1137"/>
                  </a:lnTo>
                  <a:lnTo>
                    <a:pt x="10730" y="1137"/>
                  </a:lnTo>
                  <a:lnTo>
                    <a:pt x="10687" y="1163"/>
                  </a:lnTo>
                  <a:lnTo>
                    <a:pt x="10411" y="1322"/>
                  </a:lnTo>
                  <a:lnTo>
                    <a:pt x="10411" y="960"/>
                  </a:lnTo>
                  <a:lnTo>
                    <a:pt x="10666" y="811"/>
                  </a:lnTo>
                  <a:lnTo>
                    <a:pt x="10730" y="776"/>
                  </a:lnTo>
                  <a:lnTo>
                    <a:pt x="10753" y="787"/>
                  </a:lnTo>
                  <a:lnTo>
                    <a:pt x="11046" y="960"/>
                  </a:lnTo>
                  <a:lnTo>
                    <a:pt x="11046" y="1322"/>
                  </a:lnTo>
                  <a:close/>
                  <a:moveTo>
                    <a:pt x="10730" y="1154"/>
                  </a:moveTo>
                  <a:lnTo>
                    <a:pt x="10753" y="1168"/>
                  </a:lnTo>
                  <a:lnTo>
                    <a:pt x="11046" y="1338"/>
                  </a:lnTo>
                  <a:lnTo>
                    <a:pt x="11046" y="1704"/>
                  </a:lnTo>
                  <a:lnTo>
                    <a:pt x="10730" y="1889"/>
                  </a:lnTo>
                  <a:lnTo>
                    <a:pt x="10411" y="1704"/>
                  </a:lnTo>
                  <a:lnTo>
                    <a:pt x="10411" y="1338"/>
                  </a:lnTo>
                  <a:lnTo>
                    <a:pt x="10730" y="1154"/>
                  </a:lnTo>
                  <a:close/>
                  <a:moveTo>
                    <a:pt x="10397" y="2092"/>
                  </a:moveTo>
                  <a:lnTo>
                    <a:pt x="10397" y="2461"/>
                  </a:lnTo>
                  <a:lnTo>
                    <a:pt x="10078" y="2643"/>
                  </a:lnTo>
                  <a:lnTo>
                    <a:pt x="9886" y="2534"/>
                  </a:lnTo>
                  <a:lnTo>
                    <a:pt x="9766" y="2465"/>
                  </a:lnTo>
                  <a:lnTo>
                    <a:pt x="10085" y="2281"/>
                  </a:lnTo>
                  <a:lnTo>
                    <a:pt x="10085" y="1910"/>
                  </a:lnTo>
                  <a:lnTo>
                    <a:pt x="10397" y="2092"/>
                  </a:lnTo>
                  <a:close/>
                  <a:moveTo>
                    <a:pt x="10073" y="1891"/>
                  </a:moveTo>
                  <a:lnTo>
                    <a:pt x="10004" y="1853"/>
                  </a:lnTo>
                  <a:lnTo>
                    <a:pt x="9751" y="1707"/>
                  </a:lnTo>
                  <a:lnTo>
                    <a:pt x="9751" y="1707"/>
                  </a:lnTo>
                  <a:lnTo>
                    <a:pt x="9751" y="1707"/>
                  </a:lnTo>
                  <a:lnTo>
                    <a:pt x="9430" y="1889"/>
                  </a:lnTo>
                  <a:lnTo>
                    <a:pt x="9430" y="1527"/>
                  </a:lnTo>
                  <a:lnTo>
                    <a:pt x="9751" y="1341"/>
                  </a:lnTo>
                  <a:lnTo>
                    <a:pt x="10073" y="1527"/>
                  </a:lnTo>
                  <a:lnTo>
                    <a:pt x="10073" y="1891"/>
                  </a:lnTo>
                  <a:close/>
                  <a:moveTo>
                    <a:pt x="9418" y="1894"/>
                  </a:moveTo>
                  <a:lnTo>
                    <a:pt x="9196" y="2026"/>
                  </a:lnTo>
                  <a:lnTo>
                    <a:pt x="9102" y="2080"/>
                  </a:lnTo>
                  <a:lnTo>
                    <a:pt x="8783" y="1898"/>
                  </a:lnTo>
                  <a:lnTo>
                    <a:pt x="9104" y="1714"/>
                  </a:lnTo>
                  <a:lnTo>
                    <a:pt x="9104" y="1714"/>
                  </a:lnTo>
                  <a:lnTo>
                    <a:pt x="9104" y="1345"/>
                  </a:lnTo>
                  <a:lnTo>
                    <a:pt x="9418" y="1527"/>
                  </a:lnTo>
                  <a:lnTo>
                    <a:pt x="9418" y="1894"/>
                  </a:lnTo>
                  <a:close/>
                  <a:moveTo>
                    <a:pt x="9092" y="1324"/>
                  </a:moveTo>
                  <a:lnTo>
                    <a:pt x="8771" y="1137"/>
                  </a:lnTo>
                  <a:lnTo>
                    <a:pt x="8771" y="1137"/>
                  </a:lnTo>
                  <a:lnTo>
                    <a:pt x="8771" y="1137"/>
                  </a:lnTo>
                  <a:lnTo>
                    <a:pt x="8761" y="1142"/>
                  </a:lnTo>
                  <a:lnTo>
                    <a:pt x="8454" y="1319"/>
                  </a:lnTo>
                  <a:lnTo>
                    <a:pt x="8454" y="958"/>
                  </a:lnTo>
                  <a:lnTo>
                    <a:pt x="8707" y="811"/>
                  </a:lnTo>
                  <a:lnTo>
                    <a:pt x="8771" y="776"/>
                  </a:lnTo>
                  <a:lnTo>
                    <a:pt x="8943" y="873"/>
                  </a:lnTo>
                  <a:lnTo>
                    <a:pt x="9092" y="960"/>
                  </a:lnTo>
                  <a:lnTo>
                    <a:pt x="9092" y="1324"/>
                  </a:lnTo>
                  <a:close/>
                  <a:moveTo>
                    <a:pt x="8754" y="1163"/>
                  </a:moveTo>
                  <a:lnTo>
                    <a:pt x="8771" y="1154"/>
                  </a:lnTo>
                  <a:lnTo>
                    <a:pt x="9092" y="1338"/>
                  </a:lnTo>
                  <a:lnTo>
                    <a:pt x="9092" y="1704"/>
                  </a:lnTo>
                  <a:lnTo>
                    <a:pt x="8771" y="1889"/>
                  </a:lnTo>
                  <a:lnTo>
                    <a:pt x="8454" y="1704"/>
                  </a:lnTo>
                  <a:lnTo>
                    <a:pt x="8454" y="1338"/>
                  </a:lnTo>
                  <a:lnTo>
                    <a:pt x="8754" y="1163"/>
                  </a:lnTo>
                  <a:close/>
                  <a:moveTo>
                    <a:pt x="8126" y="2281"/>
                  </a:moveTo>
                  <a:lnTo>
                    <a:pt x="8126" y="1912"/>
                  </a:lnTo>
                  <a:lnTo>
                    <a:pt x="8442" y="2092"/>
                  </a:lnTo>
                  <a:lnTo>
                    <a:pt x="8442" y="2458"/>
                  </a:lnTo>
                  <a:lnTo>
                    <a:pt x="8121" y="2643"/>
                  </a:lnTo>
                  <a:lnTo>
                    <a:pt x="7807" y="2463"/>
                  </a:lnTo>
                  <a:lnTo>
                    <a:pt x="8126" y="2281"/>
                  </a:lnTo>
                  <a:close/>
                  <a:moveTo>
                    <a:pt x="8112" y="2272"/>
                  </a:moveTo>
                  <a:lnTo>
                    <a:pt x="7793" y="2456"/>
                  </a:lnTo>
                  <a:lnTo>
                    <a:pt x="7474" y="2272"/>
                  </a:lnTo>
                  <a:lnTo>
                    <a:pt x="7474" y="1903"/>
                  </a:lnTo>
                  <a:lnTo>
                    <a:pt x="7795" y="1719"/>
                  </a:lnTo>
                  <a:lnTo>
                    <a:pt x="7882" y="1768"/>
                  </a:lnTo>
                  <a:lnTo>
                    <a:pt x="8109" y="1901"/>
                  </a:lnTo>
                  <a:lnTo>
                    <a:pt x="8109" y="1903"/>
                  </a:lnTo>
                  <a:lnTo>
                    <a:pt x="8112" y="1905"/>
                  </a:lnTo>
                  <a:lnTo>
                    <a:pt x="8112" y="2272"/>
                  </a:lnTo>
                  <a:close/>
                  <a:moveTo>
                    <a:pt x="8109" y="1889"/>
                  </a:moveTo>
                  <a:lnTo>
                    <a:pt x="7911" y="1773"/>
                  </a:lnTo>
                  <a:lnTo>
                    <a:pt x="7795" y="1707"/>
                  </a:lnTo>
                  <a:lnTo>
                    <a:pt x="7795" y="1707"/>
                  </a:lnTo>
                  <a:lnTo>
                    <a:pt x="7795" y="1707"/>
                  </a:lnTo>
                  <a:lnTo>
                    <a:pt x="7474" y="1889"/>
                  </a:lnTo>
                  <a:lnTo>
                    <a:pt x="7474" y="1525"/>
                  </a:lnTo>
                  <a:lnTo>
                    <a:pt x="7793" y="1341"/>
                  </a:lnTo>
                  <a:lnTo>
                    <a:pt x="8109" y="1525"/>
                  </a:lnTo>
                  <a:lnTo>
                    <a:pt x="8109" y="1889"/>
                  </a:lnTo>
                  <a:close/>
                  <a:moveTo>
                    <a:pt x="7462" y="1894"/>
                  </a:moveTo>
                  <a:lnTo>
                    <a:pt x="7145" y="2080"/>
                  </a:lnTo>
                  <a:lnTo>
                    <a:pt x="6982" y="1986"/>
                  </a:lnTo>
                  <a:lnTo>
                    <a:pt x="6829" y="1898"/>
                  </a:lnTo>
                  <a:lnTo>
                    <a:pt x="7148" y="1714"/>
                  </a:lnTo>
                  <a:lnTo>
                    <a:pt x="7148" y="1714"/>
                  </a:lnTo>
                  <a:lnTo>
                    <a:pt x="7148" y="1345"/>
                  </a:lnTo>
                  <a:lnTo>
                    <a:pt x="7287" y="1426"/>
                  </a:lnTo>
                  <a:lnTo>
                    <a:pt x="7462" y="1527"/>
                  </a:lnTo>
                  <a:lnTo>
                    <a:pt x="7462" y="1894"/>
                  </a:lnTo>
                  <a:close/>
                  <a:moveTo>
                    <a:pt x="7136" y="1324"/>
                  </a:moveTo>
                  <a:lnTo>
                    <a:pt x="7126" y="1317"/>
                  </a:lnTo>
                  <a:lnTo>
                    <a:pt x="6814" y="1137"/>
                  </a:lnTo>
                  <a:lnTo>
                    <a:pt x="6814" y="1137"/>
                  </a:lnTo>
                  <a:lnTo>
                    <a:pt x="6814" y="1137"/>
                  </a:lnTo>
                  <a:lnTo>
                    <a:pt x="6495" y="1322"/>
                  </a:lnTo>
                  <a:lnTo>
                    <a:pt x="6495" y="960"/>
                  </a:lnTo>
                  <a:lnTo>
                    <a:pt x="6746" y="816"/>
                  </a:lnTo>
                  <a:lnTo>
                    <a:pt x="6817" y="776"/>
                  </a:lnTo>
                  <a:lnTo>
                    <a:pt x="6819" y="776"/>
                  </a:lnTo>
                  <a:lnTo>
                    <a:pt x="7136" y="962"/>
                  </a:lnTo>
                  <a:lnTo>
                    <a:pt x="7136" y="1324"/>
                  </a:lnTo>
                  <a:close/>
                  <a:moveTo>
                    <a:pt x="6814" y="1154"/>
                  </a:moveTo>
                  <a:lnTo>
                    <a:pt x="6980" y="1248"/>
                  </a:lnTo>
                  <a:lnTo>
                    <a:pt x="7136" y="1338"/>
                  </a:lnTo>
                  <a:lnTo>
                    <a:pt x="7136" y="1704"/>
                  </a:lnTo>
                  <a:lnTo>
                    <a:pt x="6838" y="1877"/>
                  </a:lnTo>
                  <a:lnTo>
                    <a:pt x="6817" y="1889"/>
                  </a:lnTo>
                  <a:lnTo>
                    <a:pt x="6637" y="1785"/>
                  </a:lnTo>
                  <a:lnTo>
                    <a:pt x="6495" y="1704"/>
                  </a:lnTo>
                  <a:lnTo>
                    <a:pt x="6495" y="1338"/>
                  </a:lnTo>
                  <a:lnTo>
                    <a:pt x="6814" y="1154"/>
                  </a:lnTo>
                  <a:close/>
                  <a:moveTo>
                    <a:pt x="6169" y="2281"/>
                  </a:moveTo>
                  <a:lnTo>
                    <a:pt x="6169" y="1912"/>
                  </a:lnTo>
                  <a:lnTo>
                    <a:pt x="6302" y="1988"/>
                  </a:lnTo>
                  <a:lnTo>
                    <a:pt x="6481" y="2092"/>
                  </a:lnTo>
                  <a:lnTo>
                    <a:pt x="6481" y="2461"/>
                  </a:lnTo>
                  <a:lnTo>
                    <a:pt x="6361" y="2532"/>
                  </a:lnTo>
                  <a:lnTo>
                    <a:pt x="6162" y="2643"/>
                  </a:lnTo>
                  <a:lnTo>
                    <a:pt x="6002" y="2553"/>
                  </a:lnTo>
                  <a:lnTo>
                    <a:pt x="5971" y="2534"/>
                  </a:lnTo>
                  <a:lnTo>
                    <a:pt x="5850" y="2465"/>
                  </a:lnTo>
                  <a:lnTo>
                    <a:pt x="6169" y="2281"/>
                  </a:lnTo>
                  <a:close/>
                  <a:moveTo>
                    <a:pt x="6155" y="2272"/>
                  </a:moveTo>
                  <a:lnTo>
                    <a:pt x="5836" y="2456"/>
                  </a:lnTo>
                  <a:lnTo>
                    <a:pt x="5515" y="2272"/>
                  </a:lnTo>
                  <a:lnTo>
                    <a:pt x="5515" y="1903"/>
                  </a:lnTo>
                  <a:lnTo>
                    <a:pt x="5836" y="1719"/>
                  </a:lnTo>
                  <a:lnTo>
                    <a:pt x="6155" y="1903"/>
                  </a:lnTo>
                  <a:lnTo>
                    <a:pt x="6155" y="1903"/>
                  </a:lnTo>
                  <a:lnTo>
                    <a:pt x="6155" y="1905"/>
                  </a:lnTo>
                  <a:lnTo>
                    <a:pt x="6155" y="2272"/>
                  </a:lnTo>
                  <a:close/>
                  <a:moveTo>
                    <a:pt x="6155" y="1889"/>
                  </a:moveTo>
                  <a:lnTo>
                    <a:pt x="6089" y="1851"/>
                  </a:lnTo>
                  <a:lnTo>
                    <a:pt x="5836" y="1707"/>
                  </a:lnTo>
                  <a:lnTo>
                    <a:pt x="5836" y="1707"/>
                  </a:lnTo>
                  <a:lnTo>
                    <a:pt x="5836" y="1707"/>
                  </a:lnTo>
                  <a:lnTo>
                    <a:pt x="5515" y="1889"/>
                  </a:lnTo>
                  <a:lnTo>
                    <a:pt x="5515" y="1527"/>
                  </a:lnTo>
                  <a:lnTo>
                    <a:pt x="5836" y="1341"/>
                  </a:lnTo>
                  <a:lnTo>
                    <a:pt x="6155" y="1527"/>
                  </a:lnTo>
                  <a:lnTo>
                    <a:pt x="6155" y="1889"/>
                  </a:lnTo>
                  <a:close/>
                  <a:moveTo>
                    <a:pt x="5503" y="1894"/>
                  </a:moveTo>
                  <a:lnTo>
                    <a:pt x="5345" y="1988"/>
                  </a:lnTo>
                  <a:lnTo>
                    <a:pt x="5281" y="2026"/>
                  </a:lnTo>
                  <a:lnTo>
                    <a:pt x="5186" y="2080"/>
                  </a:lnTo>
                  <a:lnTo>
                    <a:pt x="4870" y="1898"/>
                  </a:lnTo>
                  <a:lnTo>
                    <a:pt x="5189" y="1714"/>
                  </a:lnTo>
                  <a:lnTo>
                    <a:pt x="5189" y="1714"/>
                  </a:lnTo>
                  <a:lnTo>
                    <a:pt x="5189" y="1345"/>
                  </a:lnTo>
                  <a:lnTo>
                    <a:pt x="5503" y="1527"/>
                  </a:lnTo>
                  <a:lnTo>
                    <a:pt x="5503" y="1894"/>
                  </a:lnTo>
                  <a:close/>
                  <a:moveTo>
                    <a:pt x="5177" y="1324"/>
                  </a:moveTo>
                  <a:lnTo>
                    <a:pt x="4858" y="1137"/>
                  </a:lnTo>
                  <a:lnTo>
                    <a:pt x="4856" y="1137"/>
                  </a:lnTo>
                  <a:lnTo>
                    <a:pt x="4856" y="1137"/>
                  </a:lnTo>
                  <a:lnTo>
                    <a:pt x="4792" y="1175"/>
                  </a:lnTo>
                  <a:lnTo>
                    <a:pt x="4539" y="1322"/>
                  </a:lnTo>
                  <a:lnTo>
                    <a:pt x="4539" y="960"/>
                  </a:lnTo>
                  <a:lnTo>
                    <a:pt x="4856" y="776"/>
                  </a:lnTo>
                  <a:lnTo>
                    <a:pt x="5031" y="873"/>
                  </a:lnTo>
                  <a:lnTo>
                    <a:pt x="5177" y="960"/>
                  </a:lnTo>
                  <a:lnTo>
                    <a:pt x="5177" y="1324"/>
                  </a:lnTo>
                  <a:close/>
                  <a:moveTo>
                    <a:pt x="4721" y="1232"/>
                  </a:moveTo>
                  <a:lnTo>
                    <a:pt x="4856" y="1154"/>
                  </a:lnTo>
                  <a:lnTo>
                    <a:pt x="5177" y="1338"/>
                  </a:lnTo>
                  <a:lnTo>
                    <a:pt x="5177" y="1704"/>
                  </a:lnTo>
                  <a:lnTo>
                    <a:pt x="4858" y="1889"/>
                  </a:lnTo>
                  <a:lnTo>
                    <a:pt x="4539" y="1704"/>
                  </a:lnTo>
                  <a:lnTo>
                    <a:pt x="4539" y="1338"/>
                  </a:lnTo>
                  <a:lnTo>
                    <a:pt x="4721" y="1232"/>
                  </a:lnTo>
                  <a:close/>
                  <a:moveTo>
                    <a:pt x="4527" y="2092"/>
                  </a:moveTo>
                  <a:lnTo>
                    <a:pt x="4527" y="2458"/>
                  </a:lnTo>
                  <a:lnTo>
                    <a:pt x="4414" y="2527"/>
                  </a:lnTo>
                  <a:lnTo>
                    <a:pt x="4208" y="2643"/>
                  </a:lnTo>
                  <a:lnTo>
                    <a:pt x="3894" y="2463"/>
                  </a:lnTo>
                  <a:lnTo>
                    <a:pt x="4211" y="2281"/>
                  </a:lnTo>
                  <a:lnTo>
                    <a:pt x="4211" y="1910"/>
                  </a:lnTo>
                  <a:lnTo>
                    <a:pt x="4527" y="2092"/>
                  </a:lnTo>
                  <a:close/>
                  <a:moveTo>
                    <a:pt x="4201" y="1891"/>
                  </a:moveTo>
                  <a:lnTo>
                    <a:pt x="3998" y="1773"/>
                  </a:lnTo>
                  <a:lnTo>
                    <a:pt x="3880" y="1707"/>
                  </a:lnTo>
                  <a:lnTo>
                    <a:pt x="3880" y="1707"/>
                  </a:lnTo>
                  <a:lnTo>
                    <a:pt x="3880" y="1707"/>
                  </a:lnTo>
                  <a:lnTo>
                    <a:pt x="3558" y="1889"/>
                  </a:lnTo>
                  <a:lnTo>
                    <a:pt x="3558" y="1525"/>
                  </a:lnTo>
                  <a:lnTo>
                    <a:pt x="3880" y="1341"/>
                  </a:lnTo>
                  <a:lnTo>
                    <a:pt x="4201" y="1527"/>
                  </a:lnTo>
                  <a:lnTo>
                    <a:pt x="4201" y="1891"/>
                  </a:lnTo>
                  <a:close/>
                  <a:moveTo>
                    <a:pt x="3547" y="1894"/>
                  </a:moveTo>
                  <a:lnTo>
                    <a:pt x="3230" y="2080"/>
                  </a:lnTo>
                  <a:lnTo>
                    <a:pt x="3067" y="1986"/>
                  </a:lnTo>
                  <a:lnTo>
                    <a:pt x="2913" y="1898"/>
                  </a:lnTo>
                  <a:lnTo>
                    <a:pt x="3235" y="1714"/>
                  </a:lnTo>
                  <a:lnTo>
                    <a:pt x="3235" y="1714"/>
                  </a:lnTo>
                  <a:lnTo>
                    <a:pt x="3235" y="1345"/>
                  </a:lnTo>
                  <a:lnTo>
                    <a:pt x="3374" y="1426"/>
                  </a:lnTo>
                  <a:lnTo>
                    <a:pt x="3547" y="1527"/>
                  </a:lnTo>
                  <a:lnTo>
                    <a:pt x="3547" y="1894"/>
                  </a:lnTo>
                  <a:close/>
                  <a:moveTo>
                    <a:pt x="3223" y="1324"/>
                  </a:moveTo>
                  <a:lnTo>
                    <a:pt x="3211" y="1317"/>
                  </a:lnTo>
                  <a:lnTo>
                    <a:pt x="2902" y="1137"/>
                  </a:lnTo>
                  <a:lnTo>
                    <a:pt x="2902" y="1137"/>
                  </a:lnTo>
                  <a:lnTo>
                    <a:pt x="2902" y="1137"/>
                  </a:lnTo>
                  <a:lnTo>
                    <a:pt x="2583" y="1322"/>
                  </a:lnTo>
                  <a:lnTo>
                    <a:pt x="2583" y="960"/>
                  </a:lnTo>
                  <a:lnTo>
                    <a:pt x="2831" y="816"/>
                  </a:lnTo>
                  <a:lnTo>
                    <a:pt x="2902" y="776"/>
                  </a:lnTo>
                  <a:lnTo>
                    <a:pt x="2904" y="776"/>
                  </a:lnTo>
                  <a:lnTo>
                    <a:pt x="3223" y="962"/>
                  </a:lnTo>
                  <a:lnTo>
                    <a:pt x="3223" y="1324"/>
                  </a:lnTo>
                  <a:close/>
                  <a:moveTo>
                    <a:pt x="2644" y="1300"/>
                  </a:moveTo>
                  <a:lnTo>
                    <a:pt x="2902" y="1154"/>
                  </a:lnTo>
                  <a:lnTo>
                    <a:pt x="3065" y="1248"/>
                  </a:lnTo>
                  <a:lnTo>
                    <a:pt x="3223" y="1338"/>
                  </a:lnTo>
                  <a:lnTo>
                    <a:pt x="3223" y="1704"/>
                  </a:lnTo>
                  <a:lnTo>
                    <a:pt x="2923" y="1877"/>
                  </a:lnTo>
                  <a:lnTo>
                    <a:pt x="2902" y="1889"/>
                  </a:lnTo>
                  <a:lnTo>
                    <a:pt x="2724" y="1785"/>
                  </a:lnTo>
                  <a:lnTo>
                    <a:pt x="2583" y="1704"/>
                  </a:lnTo>
                  <a:lnTo>
                    <a:pt x="2583" y="1338"/>
                  </a:lnTo>
                  <a:lnTo>
                    <a:pt x="2644" y="1300"/>
                  </a:lnTo>
                  <a:close/>
                  <a:moveTo>
                    <a:pt x="2254" y="2281"/>
                  </a:moveTo>
                  <a:lnTo>
                    <a:pt x="2254" y="1912"/>
                  </a:lnTo>
                  <a:lnTo>
                    <a:pt x="2389" y="1988"/>
                  </a:lnTo>
                  <a:lnTo>
                    <a:pt x="2566" y="2092"/>
                  </a:lnTo>
                  <a:lnTo>
                    <a:pt x="2566" y="2461"/>
                  </a:lnTo>
                  <a:lnTo>
                    <a:pt x="2257" y="2640"/>
                  </a:lnTo>
                  <a:lnTo>
                    <a:pt x="2249" y="2643"/>
                  </a:lnTo>
                  <a:lnTo>
                    <a:pt x="1938" y="2463"/>
                  </a:lnTo>
                  <a:lnTo>
                    <a:pt x="2254" y="2281"/>
                  </a:lnTo>
                  <a:close/>
                  <a:moveTo>
                    <a:pt x="2242" y="2272"/>
                  </a:moveTo>
                  <a:lnTo>
                    <a:pt x="1923" y="2456"/>
                  </a:lnTo>
                  <a:lnTo>
                    <a:pt x="1604" y="2272"/>
                  </a:lnTo>
                  <a:lnTo>
                    <a:pt x="1604" y="1903"/>
                  </a:lnTo>
                  <a:lnTo>
                    <a:pt x="1921" y="1719"/>
                  </a:lnTo>
                  <a:lnTo>
                    <a:pt x="2049" y="1792"/>
                  </a:lnTo>
                  <a:lnTo>
                    <a:pt x="2240" y="1903"/>
                  </a:lnTo>
                  <a:lnTo>
                    <a:pt x="2240" y="1903"/>
                  </a:lnTo>
                  <a:lnTo>
                    <a:pt x="2242" y="1905"/>
                  </a:lnTo>
                  <a:lnTo>
                    <a:pt x="2242" y="2272"/>
                  </a:lnTo>
                  <a:close/>
                  <a:moveTo>
                    <a:pt x="2240" y="1889"/>
                  </a:moveTo>
                  <a:lnTo>
                    <a:pt x="1921" y="1707"/>
                  </a:lnTo>
                  <a:lnTo>
                    <a:pt x="1921" y="1707"/>
                  </a:lnTo>
                  <a:lnTo>
                    <a:pt x="1921" y="1707"/>
                  </a:lnTo>
                  <a:lnTo>
                    <a:pt x="1604" y="1889"/>
                  </a:lnTo>
                  <a:lnTo>
                    <a:pt x="1604" y="1525"/>
                  </a:lnTo>
                  <a:lnTo>
                    <a:pt x="1923" y="1341"/>
                  </a:lnTo>
                  <a:lnTo>
                    <a:pt x="2240" y="1525"/>
                  </a:lnTo>
                  <a:lnTo>
                    <a:pt x="2240" y="1889"/>
                  </a:lnTo>
                  <a:close/>
                  <a:moveTo>
                    <a:pt x="1590" y="1894"/>
                  </a:moveTo>
                  <a:lnTo>
                    <a:pt x="1491" y="1953"/>
                  </a:lnTo>
                  <a:lnTo>
                    <a:pt x="1269" y="2080"/>
                  </a:lnTo>
                  <a:lnTo>
                    <a:pt x="957" y="1898"/>
                  </a:lnTo>
                  <a:lnTo>
                    <a:pt x="1111" y="1808"/>
                  </a:lnTo>
                  <a:lnTo>
                    <a:pt x="1170" y="1773"/>
                  </a:lnTo>
                  <a:lnTo>
                    <a:pt x="1271" y="1714"/>
                  </a:lnTo>
                  <a:lnTo>
                    <a:pt x="1271" y="1714"/>
                  </a:lnTo>
                  <a:lnTo>
                    <a:pt x="1271" y="1345"/>
                  </a:lnTo>
                  <a:lnTo>
                    <a:pt x="1590" y="1527"/>
                  </a:lnTo>
                  <a:lnTo>
                    <a:pt x="1590" y="1894"/>
                  </a:lnTo>
                  <a:close/>
                  <a:moveTo>
                    <a:pt x="1259" y="1319"/>
                  </a:moveTo>
                  <a:lnTo>
                    <a:pt x="945" y="1137"/>
                  </a:lnTo>
                  <a:lnTo>
                    <a:pt x="945" y="1137"/>
                  </a:lnTo>
                  <a:lnTo>
                    <a:pt x="943" y="1137"/>
                  </a:lnTo>
                  <a:lnTo>
                    <a:pt x="624" y="1322"/>
                  </a:lnTo>
                  <a:lnTo>
                    <a:pt x="624" y="958"/>
                  </a:lnTo>
                  <a:lnTo>
                    <a:pt x="647" y="943"/>
                  </a:lnTo>
                  <a:lnTo>
                    <a:pt x="945" y="776"/>
                  </a:lnTo>
                  <a:lnTo>
                    <a:pt x="1099" y="863"/>
                  </a:lnTo>
                  <a:lnTo>
                    <a:pt x="1259" y="958"/>
                  </a:lnTo>
                  <a:lnTo>
                    <a:pt x="1259" y="1319"/>
                  </a:lnTo>
                  <a:close/>
                  <a:moveTo>
                    <a:pt x="295" y="3026"/>
                  </a:moveTo>
                  <a:lnTo>
                    <a:pt x="295" y="2657"/>
                  </a:lnTo>
                  <a:lnTo>
                    <a:pt x="612" y="2475"/>
                  </a:lnTo>
                  <a:lnTo>
                    <a:pt x="612" y="2844"/>
                  </a:lnTo>
                  <a:lnTo>
                    <a:pt x="612" y="2844"/>
                  </a:lnTo>
                  <a:lnTo>
                    <a:pt x="763" y="2929"/>
                  </a:lnTo>
                  <a:lnTo>
                    <a:pt x="931" y="3028"/>
                  </a:lnTo>
                  <a:lnTo>
                    <a:pt x="617" y="3210"/>
                  </a:lnTo>
                  <a:lnTo>
                    <a:pt x="295" y="3026"/>
                  </a:lnTo>
                  <a:close/>
                  <a:moveTo>
                    <a:pt x="295" y="4155"/>
                  </a:moveTo>
                  <a:lnTo>
                    <a:pt x="295" y="3787"/>
                  </a:lnTo>
                  <a:lnTo>
                    <a:pt x="298" y="3787"/>
                  </a:lnTo>
                  <a:lnTo>
                    <a:pt x="612" y="3607"/>
                  </a:lnTo>
                  <a:lnTo>
                    <a:pt x="612" y="3973"/>
                  </a:lnTo>
                  <a:lnTo>
                    <a:pt x="612" y="3973"/>
                  </a:lnTo>
                  <a:lnTo>
                    <a:pt x="931" y="4158"/>
                  </a:lnTo>
                  <a:lnTo>
                    <a:pt x="614" y="4340"/>
                  </a:lnTo>
                  <a:lnTo>
                    <a:pt x="295" y="4155"/>
                  </a:lnTo>
                  <a:close/>
                  <a:moveTo>
                    <a:pt x="454" y="5377"/>
                  </a:moveTo>
                  <a:lnTo>
                    <a:pt x="295" y="5285"/>
                  </a:lnTo>
                  <a:lnTo>
                    <a:pt x="295" y="4919"/>
                  </a:lnTo>
                  <a:lnTo>
                    <a:pt x="560" y="4765"/>
                  </a:lnTo>
                  <a:lnTo>
                    <a:pt x="612" y="4734"/>
                  </a:lnTo>
                  <a:lnTo>
                    <a:pt x="612" y="5103"/>
                  </a:lnTo>
                  <a:lnTo>
                    <a:pt x="612" y="5105"/>
                  </a:lnTo>
                  <a:lnTo>
                    <a:pt x="929" y="5287"/>
                  </a:lnTo>
                  <a:lnTo>
                    <a:pt x="612" y="5469"/>
                  </a:lnTo>
                  <a:lnTo>
                    <a:pt x="454" y="5377"/>
                  </a:lnTo>
                  <a:close/>
                  <a:moveTo>
                    <a:pt x="432" y="6495"/>
                  </a:moveTo>
                  <a:lnTo>
                    <a:pt x="295" y="6415"/>
                  </a:lnTo>
                  <a:lnTo>
                    <a:pt x="295" y="6051"/>
                  </a:lnTo>
                  <a:lnTo>
                    <a:pt x="612" y="5866"/>
                  </a:lnTo>
                  <a:lnTo>
                    <a:pt x="612" y="6235"/>
                  </a:lnTo>
                  <a:lnTo>
                    <a:pt x="612" y="6235"/>
                  </a:lnTo>
                  <a:lnTo>
                    <a:pt x="929" y="6419"/>
                  </a:lnTo>
                  <a:lnTo>
                    <a:pt x="614" y="6599"/>
                  </a:lnTo>
                  <a:lnTo>
                    <a:pt x="432" y="6495"/>
                  </a:lnTo>
                  <a:close/>
                  <a:moveTo>
                    <a:pt x="295" y="7547"/>
                  </a:moveTo>
                  <a:lnTo>
                    <a:pt x="295" y="7180"/>
                  </a:lnTo>
                  <a:lnTo>
                    <a:pt x="605" y="7001"/>
                  </a:lnTo>
                  <a:lnTo>
                    <a:pt x="612" y="6996"/>
                  </a:lnTo>
                  <a:lnTo>
                    <a:pt x="612" y="7365"/>
                  </a:lnTo>
                  <a:lnTo>
                    <a:pt x="612" y="7365"/>
                  </a:lnTo>
                  <a:lnTo>
                    <a:pt x="929" y="7549"/>
                  </a:lnTo>
                  <a:lnTo>
                    <a:pt x="617" y="7731"/>
                  </a:lnTo>
                  <a:lnTo>
                    <a:pt x="295" y="7547"/>
                  </a:lnTo>
                  <a:close/>
                  <a:moveTo>
                    <a:pt x="295" y="8676"/>
                  </a:moveTo>
                  <a:lnTo>
                    <a:pt x="295" y="8310"/>
                  </a:lnTo>
                  <a:lnTo>
                    <a:pt x="612" y="8128"/>
                  </a:lnTo>
                  <a:lnTo>
                    <a:pt x="612" y="8497"/>
                  </a:lnTo>
                  <a:lnTo>
                    <a:pt x="612" y="8497"/>
                  </a:lnTo>
                  <a:lnTo>
                    <a:pt x="929" y="8679"/>
                  </a:lnTo>
                  <a:lnTo>
                    <a:pt x="614" y="8861"/>
                  </a:lnTo>
                  <a:lnTo>
                    <a:pt x="295" y="8676"/>
                  </a:lnTo>
                  <a:close/>
                  <a:moveTo>
                    <a:pt x="586" y="9976"/>
                  </a:moveTo>
                  <a:lnTo>
                    <a:pt x="454" y="9898"/>
                  </a:lnTo>
                  <a:lnTo>
                    <a:pt x="295" y="9806"/>
                  </a:lnTo>
                  <a:lnTo>
                    <a:pt x="295" y="9442"/>
                  </a:lnTo>
                  <a:lnTo>
                    <a:pt x="605" y="9260"/>
                  </a:lnTo>
                  <a:lnTo>
                    <a:pt x="612" y="9256"/>
                  </a:lnTo>
                  <a:lnTo>
                    <a:pt x="612" y="9627"/>
                  </a:lnTo>
                  <a:lnTo>
                    <a:pt x="612" y="9627"/>
                  </a:lnTo>
                  <a:lnTo>
                    <a:pt x="683" y="9667"/>
                  </a:lnTo>
                  <a:lnTo>
                    <a:pt x="929" y="9809"/>
                  </a:lnTo>
                  <a:lnTo>
                    <a:pt x="614" y="9991"/>
                  </a:lnTo>
                  <a:lnTo>
                    <a:pt x="586" y="9976"/>
                  </a:lnTo>
                  <a:close/>
                  <a:moveTo>
                    <a:pt x="395" y="10993"/>
                  </a:moveTo>
                  <a:lnTo>
                    <a:pt x="295" y="10936"/>
                  </a:lnTo>
                  <a:lnTo>
                    <a:pt x="295" y="10570"/>
                  </a:lnTo>
                  <a:lnTo>
                    <a:pt x="612" y="10385"/>
                  </a:lnTo>
                  <a:lnTo>
                    <a:pt x="612" y="10754"/>
                  </a:lnTo>
                  <a:lnTo>
                    <a:pt x="612" y="10756"/>
                  </a:lnTo>
                  <a:lnTo>
                    <a:pt x="695" y="10801"/>
                  </a:lnTo>
                  <a:lnTo>
                    <a:pt x="931" y="10941"/>
                  </a:lnTo>
                  <a:lnTo>
                    <a:pt x="617" y="11120"/>
                  </a:lnTo>
                  <a:lnTo>
                    <a:pt x="395" y="10993"/>
                  </a:lnTo>
                  <a:close/>
                  <a:moveTo>
                    <a:pt x="295" y="12070"/>
                  </a:moveTo>
                  <a:lnTo>
                    <a:pt x="295" y="11704"/>
                  </a:lnTo>
                  <a:lnTo>
                    <a:pt x="612" y="11522"/>
                  </a:lnTo>
                  <a:lnTo>
                    <a:pt x="612" y="11884"/>
                  </a:lnTo>
                  <a:lnTo>
                    <a:pt x="612" y="11891"/>
                  </a:lnTo>
                  <a:lnTo>
                    <a:pt x="929" y="12073"/>
                  </a:lnTo>
                  <a:lnTo>
                    <a:pt x="614" y="12255"/>
                  </a:lnTo>
                  <a:lnTo>
                    <a:pt x="295" y="12070"/>
                  </a:lnTo>
                  <a:close/>
                  <a:moveTo>
                    <a:pt x="1259" y="13013"/>
                  </a:moveTo>
                  <a:lnTo>
                    <a:pt x="1028" y="13148"/>
                  </a:lnTo>
                  <a:lnTo>
                    <a:pt x="943" y="13198"/>
                  </a:lnTo>
                  <a:lnTo>
                    <a:pt x="624" y="13013"/>
                  </a:lnTo>
                  <a:lnTo>
                    <a:pt x="624" y="12645"/>
                  </a:lnTo>
                  <a:lnTo>
                    <a:pt x="624" y="12645"/>
                  </a:lnTo>
                  <a:lnTo>
                    <a:pt x="945" y="12460"/>
                  </a:lnTo>
                  <a:lnTo>
                    <a:pt x="1148" y="12578"/>
                  </a:lnTo>
                  <a:lnTo>
                    <a:pt x="1259" y="12645"/>
                  </a:lnTo>
                  <a:lnTo>
                    <a:pt x="1259" y="13013"/>
                  </a:lnTo>
                  <a:close/>
                  <a:moveTo>
                    <a:pt x="1259" y="12628"/>
                  </a:moveTo>
                  <a:lnTo>
                    <a:pt x="945" y="12444"/>
                  </a:lnTo>
                  <a:lnTo>
                    <a:pt x="945" y="12444"/>
                  </a:lnTo>
                  <a:lnTo>
                    <a:pt x="943" y="12444"/>
                  </a:lnTo>
                  <a:lnTo>
                    <a:pt x="624" y="12628"/>
                  </a:lnTo>
                  <a:lnTo>
                    <a:pt x="624" y="12266"/>
                  </a:lnTo>
                  <a:lnTo>
                    <a:pt x="943" y="12082"/>
                  </a:lnTo>
                  <a:lnTo>
                    <a:pt x="1096" y="12170"/>
                  </a:lnTo>
                  <a:lnTo>
                    <a:pt x="1259" y="12266"/>
                  </a:lnTo>
                  <a:lnTo>
                    <a:pt x="1259" y="12628"/>
                  </a:lnTo>
                  <a:close/>
                  <a:moveTo>
                    <a:pt x="1269" y="12255"/>
                  </a:moveTo>
                  <a:lnTo>
                    <a:pt x="955" y="12073"/>
                  </a:lnTo>
                  <a:lnTo>
                    <a:pt x="1271" y="11891"/>
                  </a:lnTo>
                  <a:lnTo>
                    <a:pt x="1271" y="11884"/>
                  </a:lnTo>
                  <a:lnTo>
                    <a:pt x="1271" y="11520"/>
                  </a:lnTo>
                  <a:lnTo>
                    <a:pt x="1590" y="11704"/>
                  </a:lnTo>
                  <a:lnTo>
                    <a:pt x="1590" y="12070"/>
                  </a:lnTo>
                  <a:lnTo>
                    <a:pt x="1269" y="12255"/>
                  </a:lnTo>
                  <a:close/>
                  <a:moveTo>
                    <a:pt x="1274" y="12633"/>
                  </a:moveTo>
                  <a:lnTo>
                    <a:pt x="1274" y="12269"/>
                  </a:lnTo>
                  <a:lnTo>
                    <a:pt x="1593" y="12084"/>
                  </a:lnTo>
                  <a:lnTo>
                    <a:pt x="1593" y="12453"/>
                  </a:lnTo>
                  <a:lnTo>
                    <a:pt x="1593" y="12456"/>
                  </a:lnTo>
                  <a:lnTo>
                    <a:pt x="1909" y="12640"/>
                  </a:lnTo>
                  <a:lnTo>
                    <a:pt x="1907" y="12640"/>
                  </a:lnTo>
                  <a:lnTo>
                    <a:pt x="1595" y="12822"/>
                  </a:lnTo>
                  <a:lnTo>
                    <a:pt x="1274" y="12633"/>
                  </a:lnTo>
                  <a:close/>
                  <a:moveTo>
                    <a:pt x="2240" y="13193"/>
                  </a:moveTo>
                  <a:lnTo>
                    <a:pt x="1921" y="13011"/>
                  </a:lnTo>
                  <a:lnTo>
                    <a:pt x="1921" y="13011"/>
                  </a:lnTo>
                  <a:lnTo>
                    <a:pt x="1921" y="13011"/>
                  </a:lnTo>
                  <a:lnTo>
                    <a:pt x="1604" y="13191"/>
                  </a:lnTo>
                  <a:lnTo>
                    <a:pt x="1604" y="12831"/>
                  </a:lnTo>
                  <a:lnTo>
                    <a:pt x="1923" y="12647"/>
                  </a:lnTo>
                  <a:lnTo>
                    <a:pt x="1978" y="12678"/>
                  </a:lnTo>
                  <a:lnTo>
                    <a:pt x="2240" y="12831"/>
                  </a:lnTo>
                  <a:lnTo>
                    <a:pt x="2240" y="13193"/>
                  </a:lnTo>
                  <a:close/>
                  <a:moveTo>
                    <a:pt x="2566" y="12638"/>
                  </a:moveTo>
                  <a:lnTo>
                    <a:pt x="2479" y="12687"/>
                  </a:lnTo>
                  <a:lnTo>
                    <a:pt x="2249" y="12820"/>
                  </a:lnTo>
                  <a:lnTo>
                    <a:pt x="1938" y="12640"/>
                  </a:lnTo>
                  <a:lnTo>
                    <a:pt x="2254" y="12456"/>
                  </a:lnTo>
                  <a:lnTo>
                    <a:pt x="2254" y="12453"/>
                  </a:lnTo>
                  <a:lnTo>
                    <a:pt x="2254" y="12089"/>
                  </a:lnTo>
                  <a:lnTo>
                    <a:pt x="2566" y="12266"/>
                  </a:lnTo>
                  <a:lnTo>
                    <a:pt x="2566" y="12638"/>
                  </a:lnTo>
                  <a:close/>
                  <a:moveTo>
                    <a:pt x="2254" y="12073"/>
                  </a:moveTo>
                  <a:lnTo>
                    <a:pt x="2254" y="12070"/>
                  </a:lnTo>
                  <a:lnTo>
                    <a:pt x="2254" y="11704"/>
                  </a:lnTo>
                  <a:lnTo>
                    <a:pt x="2568" y="11522"/>
                  </a:lnTo>
                  <a:lnTo>
                    <a:pt x="2568" y="11891"/>
                  </a:lnTo>
                  <a:lnTo>
                    <a:pt x="2568" y="11891"/>
                  </a:lnTo>
                  <a:lnTo>
                    <a:pt x="2864" y="12061"/>
                  </a:lnTo>
                  <a:lnTo>
                    <a:pt x="2887" y="12075"/>
                  </a:lnTo>
                  <a:lnTo>
                    <a:pt x="2734" y="12162"/>
                  </a:lnTo>
                  <a:lnTo>
                    <a:pt x="2573" y="12255"/>
                  </a:lnTo>
                  <a:lnTo>
                    <a:pt x="2254" y="12073"/>
                  </a:lnTo>
                  <a:close/>
                  <a:moveTo>
                    <a:pt x="3223" y="13013"/>
                  </a:moveTo>
                  <a:lnTo>
                    <a:pt x="2902" y="13198"/>
                  </a:lnTo>
                  <a:lnTo>
                    <a:pt x="2583" y="13013"/>
                  </a:lnTo>
                  <a:lnTo>
                    <a:pt x="2583" y="12645"/>
                  </a:lnTo>
                  <a:lnTo>
                    <a:pt x="2717" y="12567"/>
                  </a:lnTo>
                  <a:lnTo>
                    <a:pt x="2902" y="12460"/>
                  </a:lnTo>
                  <a:lnTo>
                    <a:pt x="2975" y="12503"/>
                  </a:lnTo>
                  <a:lnTo>
                    <a:pt x="3223" y="12645"/>
                  </a:lnTo>
                  <a:lnTo>
                    <a:pt x="3223" y="13013"/>
                  </a:lnTo>
                  <a:close/>
                  <a:moveTo>
                    <a:pt x="3223" y="12628"/>
                  </a:moveTo>
                  <a:lnTo>
                    <a:pt x="2942" y="12467"/>
                  </a:lnTo>
                  <a:lnTo>
                    <a:pt x="2902" y="12444"/>
                  </a:lnTo>
                  <a:lnTo>
                    <a:pt x="2902" y="12444"/>
                  </a:lnTo>
                  <a:lnTo>
                    <a:pt x="2902" y="12444"/>
                  </a:lnTo>
                  <a:lnTo>
                    <a:pt x="2583" y="12628"/>
                  </a:lnTo>
                  <a:lnTo>
                    <a:pt x="2583" y="12266"/>
                  </a:lnTo>
                  <a:lnTo>
                    <a:pt x="2665" y="12217"/>
                  </a:lnTo>
                  <a:lnTo>
                    <a:pt x="2902" y="12082"/>
                  </a:lnTo>
                  <a:lnTo>
                    <a:pt x="2902" y="12082"/>
                  </a:lnTo>
                  <a:lnTo>
                    <a:pt x="2902" y="12082"/>
                  </a:lnTo>
                  <a:lnTo>
                    <a:pt x="3223" y="12269"/>
                  </a:lnTo>
                  <a:lnTo>
                    <a:pt x="3223" y="12628"/>
                  </a:lnTo>
                  <a:close/>
                  <a:moveTo>
                    <a:pt x="3230" y="12255"/>
                  </a:moveTo>
                  <a:lnTo>
                    <a:pt x="3067" y="12162"/>
                  </a:lnTo>
                  <a:lnTo>
                    <a:pt x="2913" y="12075"/>
                  </a:lnTo>
                  <a:lnTo>
                    <a:pt x="3235" y="11891"/>
                  </a:lnTo>
                  <a:lnTo>
                    <a:pt x="3235" y="11891"/>
                  </a:lnTo>
                  <a:lnTo>
                    <a:pt x="3235" y="11522"/>
                  </a:lnTo>
                  <a:lnTo>
                    <a:pt x="3547" y="11704"/>
                  </a:lnTo>
                  <a:lnTo>
                    <a:pt x="3547" y="12073"/>
                  </a:lnTo>
                  <a:lnTo>
                    <a:pt x="3445" y="12132"/>
                  </a:lnTo>
                  <a:lnTo>
                    <a:pt x="3230" y="12255"/>
                  </a:lnTo>
                  <a:close/>
                  <a:moveTo>
                    <a:pt x="3393" y="12730"/>
                  </a:moveTo>
                  <a:lnTo>
                    <a:pt x="3235" y="12638"/>
                  </a:lnTo>
                  <a:lnTo>
                    <a:pt x="3235" y="12266"/>
                  </a:lnTo>
                  <a:lnTo>
                    <a:pt x="3547" y="12087"/>
                  </a:lnTo>
                  <a:lnTo>
                    <a:pt x="3547" y="12453"/>
                  </a:lnTo>
                  <a:lnTo>
                    <a:pt x="3547" y="12456"/>
                  </a:lnTo>
                  <a:lnTo>
                    <a:pt x="3844" y="12626"/>
                  </a:lnTo>
                  <a:lnTo>
                    <a:pt x="3866" y="12638"/>
                  </a:lnTo>
                  <a:lnTo>
                    <a:pt x="3551" y="12822"/>
                  </a:lnTo>
                  <a:lnTo>
                    <a:pt x="3393" y="12730"/>
                  </a:lnTo>
                  <a:close/>
                  <a:moveTo>
                    <a:pt x="4196" y="13193"/>
                  </a:moveTo>
                  <a:lnTo>
                    <a:pt x="3998" y="13077"/>
                  </a:lnTo>
                  <a:lnTo>
                    <a:pt x="3880" y="13011"/>
                  </a:lnTo>
                  <a:lnTo>
                    <a:pt x="3880" y="13011"/>
                  </a:lnTo>
                  <a:lnTo>
                    <a:pt x="3880" y="13011"/>
                  </a:lnTo>
                  <a:lnTo>
                    <a:pt x="3748" y="13087"/>
                  </a:lnTo>
                  <a:lnTo>
                    <a:pt x="3558" y="13195"/>
                  </a:lnTo>
                  <a:lnTo>
                    <a:pt x="3558" y="12831"/>
                  </a:lnTo>
                  <a:lnTo>
                    <a:pt x="3849" y="12664"/>
                  </a:lnTo>
                  <a:lnTo>
                    <a:pt x="3880" y="12647"/>
                  </a:lnTo>
                  <a:lnTo>
                    <a:pt x="4196" y="12831"/>
                  </a:lnTo>
                  <a:lnTo>
                    <a:pt x="4196" y="13193"/>
                  </a:lnTo>
                  <a:close/>
                  <a:moveTo>
                    <a:pt x="4527" y="12638"/>
                  </a:moveTo>
                  <a:lnTo>
                    <a:pt x="4487" y="12659"/>
                  </a:lnTo>
                  <a:lnTo>
                    <a:pt x="4208" y="12822"/>
                  </a:lnTo>
                  <a:lnTo>
                    <a:pt x="3989" y="12694"/>
                  </a:lnTo>
                  <a:lnTo>
                    <a:pt x="3894" y="12640"/>
                  </a:lnTo>
                  <a:lnTo>
                    <a:pt x="4211" y="12456"/>
                  </a:lnTo>
                  <a:lnTo>
                    <a:pt x="4211" y="12453"/>
                  </a:lnTo>
                  <a:lnTo>
                    <a:pt x="4211" y="12087"/>
                  </a:lnTo>
                  <a:lnTo>
                    <a:pt x="4367" y="12177"/>
                  </a:lnTo>
                  <a:lnTo>
                    <a:pt x="4527" y="12269"/>
                  </a:lnTo>
                  <a:lnTo>
                    <a:pt x="4527" y="12638"/>
                  </a:lnTo>
                  <a:close/>
                  <a:moveTo>
                    <a:pt x="4291" y="12118"/>
                  </a:moveTo>
                  <a:lnTo>
                    <a:pt x="4213" y="12073"/>
                  </a:lnTo>
                  <a:lnTo>
                    <a:pt x="4213" y="11704"/>
                  </a:lnTo>
                  <a:lnTo>
                    <a:pt x="4527" y="11522"/>
                  </a:lnTo>
                  <a:lnTo>
                    <a:pt x="4527" y="11891"/>
                  </a:lnTo>
                  <a:lnTo>
                    <a:pt x="4527" y="11891"/>
                  </a:lnTo>
                  <a:lnTo>
                    <a:pt x="4638" y="11955"/>
                  </a:lnTo>
                  <a:lnTo>
                    <a:pt x="4844" y="12075"/>
                  </a:lnTo>
                  <a:lnTo>
                    <a:pt x="4532" y="12255"/>
                  </a:lnTo>
                  <a:lnTo>
                    <a:pt x="4291" y="12118"/>
                  </a:lnTo>
                  <a:close/>
                  <a:moveTo>
                    <a:pt x="5177" y="13013"/>
                  </a:moveTo>
                  <a:lnTo>
                    <a:pt x="4858" y="13198"/>
                  </a:lnTo>
                  <a:lnTo>
                    <a:pt x="4539" y="13013"/>
                  </a:lnTo>
                  <a:lnTo>
                    <a:pt x="4539" y="12645"/>
                  </a:lnTo>
                  <a:lnTo>
                    <a:pt x="4856" y="12460"/>
                  </a:lnTo>
                  <a:lnTo>
                    <a:pt x="5177" y="12645"/>
                  </a:lnTo>
                  <a:lnTo>
                    <a:pt x="5177" y="13013"/>
                  </a:lnTo>
                  <a:close/>
                  <a:moveTo>
                    <a:pt x="5177" y="12628"/>
                  </a:moveTo>
                  <a:lnTo>
                    <a:pt x="4858" y="12444"/>
                  </a:lnTo>
                  <a:lnTo>
                    <a:pt x="4856" y="12444"/>
                  </a:lnTo>
                  <a:lnTo>
                    <a:pt x="4856" y="12444"/>
                  </a:lnTo>
                  <a:lnTo>
                    <a:pt x="4565" y="12614"/>
                  </a:lnTo>
                  <a:lnTo>
                    <a:pt x="4539" y="12630"/>
                  </a:lnTo>
                  <a:lnTo>
                    <a:pt x="4539" y="12266"/>
                  </a:lnTo>
                  <a:lnTo>
                    <a:pt x="4622" y="12219"/>
                  </a:lnTo>
                  <a:lnTo>
                    <a:pt x="4856" y="12082"/>
                  </a:lnTo>
                  <a:lnTo>
                    <a:pt x="4856" y="12082"/>
                  </a:lnTo>
                  <a:lnTo>
                    <a:pt x="4856" y="12082"/>
                  </a:lnTo>
                  <a:lnTo>
                    <a:pt x="4858" y="12082"/>
                  </a:lnTo>
                  <a:lnTo>
                    <a:pt x="4964" y="12144"/>
                  </a:lnTo>
                  <a:lnTo>
                    <a:pt x="5177" y="12266"/>
                  </a:lnTo>
                  <a:lnTo>
                    <a:pt x="5177" y="12628"/>
                  </a:lnTo>
                  <a:close/>
                  <a:moveTo>
                    <a:pt x="5186" y="12255"/>
                  </a:moveTo>
                  <a:lnTo>
                    <a:pt x="4889" y="12087"/>
                  </a:lnTo>
                  <a:lnTo>
                    <a:pt x="4870" y="12075"/>
                  </a:lnTo>
                  <a:lnTo>
                    <a:pt x="5189" y="11891"/>
                  </a:lnTo>
                  <a:lnTo>
                    <a:pt x="5189" y="11891"/>
                  </a:lnTo>
                  <a:lnTo>
                    <a:pt x="5189" y="11522"/>
                  </a:lnTo>
                  <a:lnTo>
                    <a:pt x="5503" y="11704"/>
                  </a:lnTo>
                  <a:lnTo>
                    <a:pt x="5503" y="12073"/>
                  </a:lnTo>
                  <a:lnTo>
                    <a:pt x="5439" y="12110"/>
                  </a:lnTo>
                  <a:lnTo>
                    <a:pt x="5186" y="12255"/>
                  </a:lnTo>
                  <a:close/>
                  <a:moveTo>
                    <a:pt x="5189" y="12638"/>
                  </a:moveTo>
                  <a:lnTo>
                    <a:pt x="5189" y="12269"/>
                  </a:lnTo>
                  <a:lnTo>
                    <a:pt x="5352" y="12177"/>
                  </a:lnTo>
                  <a:lnTo>
                    <a:pt x="5503" y="12087"/>
                  </a:lnTo>
                  <a:lnTo>
                    <a:pt x="5503" y="12453"/>
                  </a:lnTo>
                  <a:lnTo>
                    <a:pt x="5503" y="12456"/>
                  </a:lnTo>
                  <a:lnTo>
                    <a:pt x="5671" y="12552"/>
                  </a:lnTo>
                  <a:lnTo>
                    <a:pt x="5749" y="12597"/>
                  </a:lnTo>
                  <a:lnTo>
                    <a:pt x="5822" y="12640"/>
                  </a:lnTo>
                  <a:lnTo>
                    <a:pt x="5671" y="12727"/>
                  </a:lnTo>
                  <a:lnTo>
                    <a:pt x="5510" y="12820"/>
                  </a:lnTo>
                  <a:lnTo>
                    <a:pt x="5189" y="12638"/>
                  </a:lnTo>
                  <a:close/>
                  <a:moveTo>
                    <a:pt x="6155" y="13193"/>
                  </a:moveTo>
                  <a:lnTo>
                    <a:pt x="6089" y="13155"/>
                  </a:lnTo>
                  <a:lnTo>
                    <a:pt x="5836" y="13011"/>
                  </a:lnTo>
                  <a:lnTo>
                    <a:pt x="5836" y="13011"/>
                  </a:lnTo>
                  <a:lnTo>
                    <a:pt x="5836" y="13011"/>
                  </a:lnTo>
                  <a:lnTo>
                    <a:pt x="5706" y="13084"/>
                  </a:lnTo>
                  <a:lnTo>
                    <a:pt x="5515" y="13195"/>
                  </a:lnTo>
                  <a:lnTo>
                    <a:pt x="5515" y="12834"/>
                  </a:lnTo>
                  <a:lnTo>
                    <a:pt x="5836" y="12647"/>
                  </a:lnTo>
                  <a:lnTo>
                    <a:pt x="6155" y="12831"/>
                  </a:lnTo>
                  <a:lnTo>
                    <a:pt x="6155" y="13193"/>
                  </a:lnTo>
                  <a:close/>
                  <a:moveTo>
                    <a:pt x="6481" y="12638"/>
                  </a:moveTo>
                  <a:lnTo>
                    <a:pt x="6162" y="12820"/>
                  </a:lnTo>
                  <a:lnTo>
                    <a:pt x="6002" y="12727"/>
                  </a:lnTo>
                  <a:lnTo>
                    <a:pt x="5850" y="12640"/>
                  </a:lnTo>
                  <a:lnTo>
                    <a:pt x="6004" y="12552"/>
                  </a:lnTo>
                  <a:lnTo>
                    <a:pt x="6169" y="12456"/>
                  </a:lnTo>
                  <a:lnTo>
                    <a:pt x="6169" y="12453"/>
                  </a:lnTo>
                  <a:lnTo>
                    <a:pt x="6169" y="12089"/>
                  </a:lnTo>
                  <a:lnTo>
                    <a:pt x="6481" y="12266"/>
                  </a:lnTo>
                  <a:lnTo>
                    <a:pt x="6481" y="12638"/>
                  </a:lnTo>
                  <a:close/>
                  <a:moveTo>
                    <a:pt x="6172" y="12073"/>
                  </a:moveTo>
                  <a:lnTo>
                    <a:pt x="6169" y="12073"/>
                  </a:lnTo>
                  <a:lnTo>
                    <a:pt x="6169" y="12070"/>
                  </a:lnTo>
                  <a:lnTo>
                    <a:pt x="6169" y="11704"/>
                  </a:lnTo>
                  <a:lnTo>
                    <a:pt x="6484" y="11522"/>
                  </a:lnTo>
                  <a:lnTo>
                    <a:pt x="6484" y="11891"/>
                  </a:lnTo>
                  <a:lnTo>
                    <a:pt x="6484" y="11891"/>
                  </a:lnTo>
                  <a:lnTo>
                    <a:pt x="6779" y="12061"/>
                  </a:lnTo>
                  <a:lnTo>
                    <a:pt x="6803" y="12075"/>
                  </a:lnTo>
                  <a:lnTo>
                    <a:pt x="6649" y="12162"/>
                  </a:lnTo>
                  <a:lnTo>
                    <a:pt x="6486" y="12255"/>
                  </a:lnTo>
                  <a:lnTo>
                    <a:pt x="6172" y="12073"/>
                  </a:lnTo>
                  <a:close/>
                  <a:moveTo>
                    <a:pt x="7136" y="13013"/>
                  </a:moveTo>
                  <a:lnTo>
                    <a:pt x="6817" y="13198"/>
                  </a:lnTo>
                  <a:lnTo>
                    <a:pt x="6495" y="13013"/>
                  </a:lnTo>
                  <a:lnTo>
                    <a:pt x="6495" y="12645"/>
                  </a:lnTo>
                  <a:lnTo>
                    <a:pt x="6633" y="12564"/>
                  </a:lnTo>
                  <a:lnTo>
                    <a:pt x="6814" y="12460"/>
                  </a:lnTo>
                  <a:lnTo>
                    <a:pt x="6890" y="12503"/>
                  </a:lnTo>
                  <a:lnTo>
                    <a:pt x="7136" y="12645"/>
                  </a:lnTo>
                  <a:lnTo>
                    <a:pt x="7136" y="13013"/>
                  </a:lnTo>
                  <a:close/>
                  <a:moveTo>
                    <a:pt x="7136" y="12628"/>
                  </a:moveTo>
                  <a:lnTo>
                    <a:pt x="6855" y="12467"/>
                  </a:lnTo>
                  <a:lnTo>
                    <a:pt x="6814" y="12444"/>
                  </a:lnTo>
                  <a:lnTo>
                    <a:pt x="6814" y="12444"/>
                  </a:lnTo>
                  <a:lnTo>
                    <a:pt x="6814" y="12444"/>
                  </a:lnTo>
                  <a:lnTo>
                    <a:pt x="6495" y="12628"/>
                  </a:lnTo>
                  <a:lnTo>
                    <a:pt x="6495" y="12266"/>
                  </a:lnTo>
                  <a:lnTo>
                    <a:pt x="6581" y="12217"/>
                  </a:lnTo>
                  <a:lnTo>
                    <a:pt x="6814" y="12082"/>
                  </a:lnTo>
                  <a:lnTo>
                    <a:pt x="6817" y="12082"/>
                  </a:lnTo>
                  <a:lnTo>
                    <a:pt x="6817" y="12082"/>
                  </a:lnTo>
                  <a:lnTo>
                    <a:pt x="7136" y="12269"/>
                  </a:lnTo>
                  <a:lnTo>
                    <a:pt x="7136" y="12628"/>
                  </a:lnTo>
                  <a:close/>
                  <a:moveTo>
                    <a:pt x="7145" y="12255"/>
                  </a:moveTo>
                  <a:lnTo>
                    <a:pt x="6982" y="12162"/>
                  </a:lnTo>
                  <a:lnTo>
                    <a:pt x="6829" y="12075"/>
                  </a:lnTo>
                  <a:lnTo>
                    <a:pt x="7148" y="11891"/>
                  </a:lnTo>
                  <a:lnTo>
                    <a:pt x="7148" y="11891"/>
                  </a:lnTo>
                  <a:lnTo>
                    <a:pt x="7148" y="11522"/>
                  </a:lnTo>
                  <a:lnTo>
                    <a:pt x="7462" y="11704"/>
                  </a:lnTo>
                  <a:lnTo>
                    <a:pt x="7462" y="12073"/>
                  </a:lnTo>
                  <a:lnTo>
                    <a:pt x="7360" y="12132"/>
                  </a:lnTo>
                  <a:lnTo>
                    <a:pt x="7145" y="12255"/>
                  </a:lnTo>
                  <a:close/>
                  <a:moveTo>
                    <a:pt x="7148" y="12638"/>
                  </a:moveTo>
                  <a:lnTo>
                    <a:pt x="7148" y="12266"/>
                  </a:lnTo>
                  <a:lnTo>
                    <a:pt x="7462" y="12087"/>
                  </a:lnTo>
                  <a:lnTo>
                    <a:pt x="7462" y="12453"/>
                  </a:lnTo>
                  <a:lnTo>
                    <a:pt x="7462" y="12456"/>
                  </a:lnTo>
                  <a:lnTo>
                    <a:pt x="7760" y="12626"/>
                  </a:lnTo>
                  <a:lnTo>
                    <a:pt x="7781" y="12638"/>
                  </a:lnTo>
                  <a:lnTo>
                    <a:pt x="7467" y="12822"/>
                  </a:lnTo>
                  <a:lnTo>
                    <a:pt x="7148" y="12638"/>
                  </a:lnTo>
                  <a:close/>
                  <a:moveTo>
                    <a:pt x="8109" y="13193"/>
                  </a:moveTo>
                  <a:lnTo>
                    <a:pt x="7911" y="13077"/>
                  </a:lnTo>
                  <a:lnTo>
                    <a:pt x="7795" y="13011"/>
                  </a:lnTo>
                  <a:lnTo>
                    <a:pt x="7795" y="13011"/>
                  </a:lnTo>
                  <a:lnTo>
                    <a:pt x="7795" y="13011"/>
                  </a:lnTo>
                  <a:lnTo>
                    <a:pt x="7660" y="13087"/>
                  </a:lnTo>
                  <a:lnTo>
                    <a:pt x="7474" y="13195"/>
                  </a:lnTo>
                  <a:lnTo>
                    <a:pt x="7474" y="12831"/>
                  </a:lnTo>
                  <a:lnTo>
                    <a:pt x="7764" y="12664"/>
                  </a:lnTo>
                  <a:lnTo>
                    <a:pt x="7793" y="12647"/>
                  </a:lnTo>
                  <a:lnTo>
                    <a:pt x="8109" y="12831"/>
                  </a:lnTo>
                  <a:lnTo>
                    <a:pt x="8109" y="13193"/>
                  </a:lnTo>
                  <a:close/>
                  <a:moveTo>
                    <a:pt x="8442" y="12635"/>
                  </a:moveTo>
                  <a:lnTo>
                    <a:pt x="8121" y="12820"/>
                  </a:lnTo>
                  <a:lnTo>
                    <a:pt x="7901" y="12694"/>
                  </a:lnTo>
                  <a:lnTo>
                    <a:pt x="7809" y="12640"/>
                  </a:lnTo>
                  <a:lnTo>
                    <a:pt x="8126" y="12456"/>
                  </a:lnTo>
                  <a:lnTo>
                    <a:pt x="8126" y="12453"/>
                  </a:lnTo>
                  <a:lnTo>
                    <a:pt x="8126" y="12089"/>
                  </a:lnTo>
                  <a:lnTo>
                    <a:pt x="8442" y="12269"/>
                  </a:lnTo>
                  <a:lnTo>
                    <a:pt x="8442" y="12635"/>
                  </a:lnTo>
                  <a:close/>
                  <a:moveTo>
                    <a:pt x="8126" y="12070"/>
                  </a:moveTo>
                  <a:lnTo>
                    <a:pt x="8126" y="12070"/>
                  </a:lnTo>
                  <a:lnTo>
                    <a:pt x="8126" y="11704"/>
                  </a:lnTo>
                  <a:lnTo>
                    <a:pt x="8442" y="11520"/>
                  </a:lnTo>
                  <a:lnTo>
                    <a:pt x="8442" y="11891"/>
                  </a:lnTo>
                  <a:lnTo>
                    <a:pt x="8442" y="11891"/>
                  </a:lnTo>
                  <a:lnTo>
                    <a:pt x="8551" y="11955"/>
                  </a:lnTo>
                  <a:lnTo>
                    <a:pt x="8759" y="12075"/>
                  </a:lnTo>
                  <a:lnTo>
                    <a:pt x="8445" y="12255"/>
                  </a:lnTo>
                  <a:lnTo>
                    <a:pt x="8126" y="12070"/>
                  </a:lnTo>
                  <a:close/>
                  <a:moveTo>
                    <a:pt x="9092" y="13013"/>
                  </a:moveTo>
                  <a:lnTo>
                    <a:pt x="8771" y="13198"/>
                  </a:lnTo>
                  <a:lnTo>
                    <a:pt x="8454" y="13013"/>
                  </a:lnTo>
                  <a:lnTo>
                    <a:pt x="8454" y="12645"/>
                  </a:lnTo>
                  <a:lnTo>
                    <a:pt x="8747" y="12472"/>
                  </a:lnTo>
                  <a:lnTo>
                    <a:pt x="8771" y="12460"/>
                  </a:lnTo>
                  <a:lnTo>
                    <a:pt x="9092" y="12645"/>
                  </a:lnTo>
                  <a:lnTo>
                    <a:pt x="9092" y="13013"/>
                  </a:lnTo>
                  <a:close/>
                  <a:moveTo>
                    <a:pt x="9092" y="12628"/>
                  </a:moveTo>
                  <a:lnTo>
                    <a:pt x="8771" y="12444"/>
                  </a:lnTo>
                  <a:lnTo>
                    <a:pt x="8771" y="12444"/>
                  </a:lnTo>
                  <a:lnTo>
                    <a:pt x="8771" y="12444"/>
                  </a:lnTo>
                  <a:lnTo>
                    <a:pt x="8752" y="12456"/>
                  </a:lnTo>
                  <a:lnTo>
                    <a:pt x="8454" y="12628"/>
                  </a:lnTo>
                  <a:lnTo>
                    <a:pt x="8454" y="12266"/>
                  </a:lnTo>
                  <a:lnTo>
                    <a:pt x="8584" y="12188"/>
                  </a:lnTo>
                  <a:lnTo>
                    <a:pt x="8771" y="12082"/>
                  </a:lnTo>
                  <a:lnTo>
                    <a:pt x="8771" y="12082"/>
                  </a:lnTo>
                  <a:lnTo>
                    <a:pt x="8771" y="12082"/>
                  </a:lnTo>
                  <a:lnTo>
                    <a:pt x="8773" y="12082"/>
                  </a:lnTo>
                  <a:lnTo>
                    <a:pt x="8880" y="12144"/>
                  </a:lnTo>
                  <a:lnTo>
                    <a:pt x="9092" y="12266"/>
                  </a:lnTo>
                  <a:lnTo>
                    <a:pt x="9092" y="12628"/>
                  </a:lnTo>
                  <a:close/>
                  <a:moveTo>
                    <a:pt x="9099" y="12255"/>
                  </a:moveTo>
                  <a:lnTo>
                    <a:pt x="8802" y="12087"/>
                  </a:lnTo>
                  <a:lnTo>
                    <a:pt x="8783" y="12075"/>
                  </a:lnTo>
                  <a:lnTo>
                    <a:pt x="9104" y="11891"/>
                  </a:lnTo>
                  <a:lnTo>
                    <a:pt x="9104" y="11891"/>
                  </a:lnTo>
                  <a:lnTo>
                    <a:pt x="9104" y="11522"/>
                  </a:lnTo>
                  <a:lnTo>
                    <a:pt x="9418" y="11704"/>
                  </a:lnTo>
                  <a:lnTo>
                    <a:pt x="9418" y="12073"/>
                  </a:lnTo>
                  <a:lnTo>
                    <a:pt x="9352" y="12110"/>
                  </a:lnTo>
                  <a:lnTo>
                    <a:pt x="9099" y="12255"/>
                  </a:lnTo>
                  <a:close/>
                  <a:moveTo>
                    <a:pt x="9104" y="12638"/>
                  </a:moveTo>
                  <a:lnTo>
                    <a:pt x="9104" y="12269"/>
                  </a:lnTo>
                  <a:lnTo>
                    <a:pt x="9418" y="12087"/>
                  </a:lnTo>
                  <a:lnTo>
                    <a:pt x="9418" y="12453"/>
                  </a:lnTo>
                  <a:lnTo>
                    <a:pt x="9418" y="12456"/>
                  </a:lnTo>
                  <a:lnTo>
                    <a:pt x="9664" y="12597"/>
                  </a:lnTo>
                  <a:lnTo>
                    <a:pt x="9737" y="12640"/>
                  </a:lnTo>
                  <a:lnTo>
                    <a:pt x="9423" y="12820"/>
                  </a:lnTo>
                  <a:lnTo>
                    <a:pt x="9104" y="12638"/>
                  </a:lnTo>
                  <a:close/>
                  <a:moveTo>
                    <a:pt x="10070" y="13195"/>
                  </a:moveTo>
                  <a:lnTo>
                    <a:pt x="10004" y="13155"/>
                  </a:lnTo>
                  <a:lnTo>
                    <a:pt x="9751" y="13011"/>
                  </a:lnTo>
                  <a:lnTo>
                    <a:pt x="9751" y="13011"/>
                  </a:lnTo>
                  <a:lnTo>
                    <a:pt x="9751" y="13011"/>
                  </a:lnTo>
                  <a:lnTo>
                    <a:pt x="9622" y="13084"/>
                  </a:lnTo>
                  <a:lnTo>
                    <a:pt x="9430" y="13195"/>
                  </a:lnTo>
                  <a:lnTo>
                    <a:pt x="9430" y="12834"/>
                  </a:lnTo>
                  <a:lnTo>
                    <a:pt x="9751" y="12647"/>
                  </a:lnTo>
                  <a:lnTo>
                    <a:pt x="10070" y="12834"/>
                  </a:lnTo>
                  <a:lnTo>
                    <a:pt x="10070" y="13195"/>
                  </a:lnTo>
                  <a:close/>
                  <a:moveTo>
                    <a:pt x="10397" y="12638"/>
                  </a:moveTo>
                  <a:lnTo>
                    <a:pt x="10078" y="12820"/>
                  </a:lnTo>
                  <a:lnTo>
                    <a:pt x="9766" y="12640"/>
                  </a:lnTo>
                  <a:lnTo>
                    <a:pt x="10085" y="12456"/>
                  </a:lnTo>
                  <a:lnTo>
                    <a:pt x="10085" y="12453"/>
                  </a:lnTo>
                  <a:lnTo>
                    <a:pt x="10085" y="12453"/>
                  </a:lnTo>
                  <a:lnTo>
                    <a:pt x="10085" y="12087"/>
                  </a:lnTo>
                  <a:lnTo>
                    <a:pt x="10326" y="12226"/>
                  </a:lnTo>
                  <a:lnTo>
                    <a:pt x="10397" y="12266"/>
                  </a:lnTo>
                  <a:lnTo>
                    <a:pt x="10397" y="12638"/>
                  </a:lnTo>
                  <a:close/>
                  <a:moveTo>
                    <a:pt x="10245" y="12167"/>
                  </a:moveTo>
                  <a:lnTo>
                    <a:pt x="10085" y="12073"/>
                  </a:lnTo>
                  <a:lnTo>
                    <a:pt x="10085" y="11704"/>
                  </a:lnTo>
                  <a:lnTo>
                    <a:pt x="10397" y="11522"/>
                  </a:lnTo>
                  <a:lnTo>
                    <a:pt x="10397" y="11891"/>
                  </a:lnTo>
                  <a:lnTo>
                    <a:pt x="10397" y="11891"/>
                  </a:lnTo>
                  <a:lnTo>
                    <a:pt x="10675" y="12051"/>
                  </a:lnTo>
                  <a:lnTo>
                    <a:pt x="10718" y="12075"/>
                  </a:lnTo>
                  <a:lnTo>
                    <a:pt x="10401" y="12255"/>
                  </a:lnTo>
                  <a:lnTo>
                    <a:pt x="10245" y="12167"/>
                  </a:lnTo>
                  <a:close/>
                  <a:moveTo>
                    <a:pt x="11046" y="13013"/>
                  </a:moveTo>
                  <a:lnTo>
                    <a:pt x="10730" y="13198"/>
                  </a:lnTo>
                  <a:lnTo>
                    <a:pt x="10411" y="13013"/>
                  </a:lnTo>
                  <a:lnTo>
                    <a:pt x="10411" y="12645"/>
                  </a:lnTo>
                  <a:lnTo>
                    <a:pt x="10730" y="12460"/>
                  </a:lnTo>
                  <a:lnTo>
                    <a:pt x="10763" y="12479"/>
                  </a:lnTo>
                  <a:lnTo>
                    <a:pt x="11046" y="12645"/>
                  </a:lnTo>
                  <a:lnTo>
                    <a:pt x="11046" y="13013"/>
                  </a:lnTo>
                  <a:close/>
                  <a:moveTo>
                    <a:pt x="11046" y="12628"/>
                  </a:moveTo>
                  <a:lnTo>
                    <a:pt x="10819" y="12496"/>
                  </a:lnTo>
                  <a:lnTo>
                    <a:pt x="10730" y="12444"/>
                  </a:lnTo>
                  <a:lnTo>
                    <a:pt x="10730" y="12444"/>
                  </a:lnTo>
                  <a:lnTo>
                    <a:pt x="10730" y="12444"/>
                  </a:lnTo>
                  <a:lnTo>
                    <a:pt x="10411" y="12628"/>
                  </a:lnTo>
                  <a:lnTo>
                    <a:pt x="10411" y="12266"/>
                  </a:lnTo>
                  <a:lnTo>
                    <a:pt x="10730" y="12082"/>
                  </a:lnTo>
                  <a:lnTo>
                    <a:pt x="10730" y="12082"/>
                  </a:lnTo>
                  <a:lnTo>
                    <a:pt x="10730" y="12082"/>
                  </a:lnTo>
                  <a:lnTo>
                    <a:pt x="10940" y="12203"/>
                  </a:lnTo>
                  <a:lnTo>
                    <a:pt x="11046" y="12266"/>
                  </a:lnTo>
                  <a:lnTo>
                    <a:pt x="11046" y="12628"/>
                  </a:lnTo>
                  <a:close/>
                  <a:moveTo>
                    <a:pt x="11056" y="12255"/>
                  </a:moveTo>
                  <a:lnTo>
                    <a:pt x="10741" y="12075"/>
                  </a:lnTo>
                  <a:lnTo>
                    <a:pt x="11060" y="11891"/>
                  </a:lnTo>
                  <a:lnTo>
                    <a:pt x="11060" y="11891"/>
                  </a:lnTo>
                  <a:lnTo>
                    <a:pt x="11060" y="11522"/>
                  </a:lnTo>
                  <a:lnTo>
                    <a:pt x="11377" y="11704"/>
                  </a:lnTo>
                  <a:lnTo>
                    <a:pt x="11377" y="12070"/>
                  </a:lnTo>
                  <a:lnTo>
                    <a:pt x="11056" y="12255"/>
                  </a:lnTo>
                  <a:close/>
                  <a:moveTo>
                    <a:pt x="11060" y="12638"/>
                  </a:moveTo>
                  <a:lnTo>
                    <a:pt x="11060" y="12266"/>
                  </a:lnTo>
                  <a:lnTo>
                    <a:pt x="11377" y="12087"/>
                  </a:lnTo>
                  <a:lnTo>
                    <a:pt x="11377" y="12453"/>
                  </a:lnTo>
                  <a:lnTo>
                    <a:pt x="11377" y="12456"/>
                  </a:lnTo>
                  <a:lnTo>
                    <a:pt x="11694" y="12640"/>
                  </a:lnTo>
                  <a:lnTo>
                    <a:pt x="11613" y="12685"/>
                  </a:lnTo>
                  <a:lnTo>
                    <a:pt x="11379" y="12822"/>
                  </a:lnTo>
                  <a:lnTo>
                    <a:pt x="11060" y="12638"/>
                  </a:lnTo>
                  <a:close/>
                  <a:moveTo>
                    <a:pt x="12025" y="13193"/>
                  </a:moveTo>
                  <a:lnTo>
                    <a:pt x="11706" y="13011"/>
                  </a:lnTo>
                  <a:lnTo>
                    <a:pt x="11706" y="13011"/>
                  </a:lnTo>
                  <a:lnTo>
                    <a:pt x="11706" y="13011"/>
                  </a:lnTo>
                  <a:lnTo>
                    <a:pt x="11684" y="13023"/>
                  </a:lnTo>
                  <a:lnTo>
                    <a:pt x="11389" y="13193"/>
                  </a:lnTo>
                  <a:lnTo>
                    <a:pt x="11389" y="12831"/>
                  </a:lnTo>
                  <a:lnTo>
                    <a:pt x="11708" y="12647"/>
                  </a:lnTo>
                  <a:lnTo>
                    <a:pt x="11871" y="12739"/>
                  </a:lnTo>
                  <a:lnTo>
                    <a:pt x="12025" y="12831"/>
                  </a:lnTo>
                  <a:lnTo>
                    <a:pt x="12025" y="13193"/>
                  </a:lnTo>
                  <a:close/>
                  <a:moveTo>
                    <a:pt x="12353" y="12635"/>
                  </a:moveTo>
                  <a:lnTo>
                    <a:pt x="12034" y="12820"/>
                  </a:lnTo>
                  <a:lnTo>
                    <a:pt x="11722" y="12640"/>
                  </a:lnTo>
                  <a:lnTo>
                    <a:pt x="12039" y="12456"/>
                  </a:lnTo>
                  <a:lnTo>
                    <a:pt x="12039" y="12453"/>
                  </a:lnTo>
                  <a:lnTo>
                    <a:pt x="12039" y="12089"/>
                  </a:lnTo>
                  <a:lnTo>
                    <a:pt x="12353" y="12269"/>
                  </a:lnTo>
                  <a:lnTo>
                    <a:pt x="12353" y="12635"/>
                  </a:lnTo>
                  <a:close/>
                  <a:moveTo>
                    <a:pt x="12062" y="12087"/>
                  </a:moveTo>
                  <a:lnTo>
                    <a:pt x="12039" y="12073"/>
                  </a:lnTo>
                  <a:lnTo>
                    <a:pt x="12039" y="12070"/>
                  </a:lnTo>
                  <a:lnTo>
                    <a:pt x="12039" y="11704"/>
                  </a:lnTo>
                  <a:lnTo>
                    <a:pt x="12355" y="11520"/>
                  </a:lnTo>
                  <a:lnTo>
                    <a:pt x="12355" y="11891"/>
                  </a:lnTo>
                  <a:lnTo>
                    <a:pt x="12355" y="11891"/>
                  </a:lnTo>
                  <a:lnTo>
                    <a:pt x="12466" y="11955"/>
                  </a:lnTo>
                  <a:lnTo>
                    <a:pt x="12672" y="12075"/>
                  </a:lnTo>
                  <a:lnTo>
                    <a:pt x="12358" y="12257"/>
                  </a:lnTo>
                  <a:lnTo>
                    <a:pt x="12062" y="12087"/>
                  </a:lnTo>
                  <a:close/>
                  <a:moveTo>
                    <a:pt x="13007" y="13013"/>
                  </a:moveTo>
                  <a:lnTo>
                    <a:pt x="12686" y="13198"/>
                  </a:lnTo>
                  <a:lnTo>
                    <a:pt x="12367" y="13013"/>
                  </a:lnTo>
                  <a:lnTo>
                    <a:pt x="12367" y="12645"/>
                  </a:lnTo>
                  <a:lnTo>
                    <a:pt x="12662" y="12472"/>
                  </a:lnTo>
                  <a:lnTo>
                    <a:pt x="12686" y="12460"/>
                  </a:lnTo>
                  <a:lnTo>
                    <a:pt x="13007" y="12645"/>
                  </a:lnTo>
                  <a:lnTo>
                    <a:pt x="13007" y="13013"/>
                  </a:lnTo>
                  <a:close/>
                  <a:moveTo>
                    <a:pt x="13007" y="12628"/>
                  </a:moveTo>
                  <a:lnTo>
                    <a:pt x="12686" y="12444"/>
                  </a:lnTo>
                  <a:lnTo>
                    <a:pt x="12686" y="12444"/>
                  </a:lnTo>
                  <a:lnTo>
                    <a:pt x="12686" y="12444"/>
                  </a:lnTo>
                  <a:lnTo>
                    <a:pt x="12667" y="12456"/>
                  </a:lnTo>
                  <a:lnTo>
                    <a:pt x="12367" y="12628"/>
                  </a:lnTo>
                  <a:lnTo>
                    <a:pt x="12367" y="12266"/>
                  </a:lnTo>
                  <a:lnTo>
                    <a:pt x="12499" y="12188"/>
                  </a:lnTo>
                  <a:lnTo>
                    <a:pt x="12686" y="12082"/>
                  </a:lnTo>
                  <a:lnTo>
                    <a:pt x="12686" y="12082"/>
                  </a:lnTo>
                  <a:lnTo>
                    <a:pt x="12686" y="12082"/>
                  </a:lnTo>
                  <a:lnTo>
                    <a:pt x="12686" y="12082"/>
                  </a:lnTo>
                  <a:lnTo>
                    <a:pt x="12792" y="12144"/>
                  </a:lnTo>
                  <a:lnTo>
                    <a:pt x="13007" y="12266"/>
                  </a:lnTo>
                  <a:lnTo>
                    <a:pt x="13007" y="12628"/>
                  </a:lnTo>
                  <a:close/>
                  <a:moveTo>
                    <a:pt x="13015" y="12255"/>
                  </a:moveTo>
                  <a:lnTo>
                    <a:pt x="12717" y="12087"/>
                  </a:lnTo>
                  <a:lnTo>
                    <a:pt x="12698" y="12075"/>
                  </a:lnTo>
                  <a:lnTo>
                    <a:pt x="13019" y="11891"/>
                  </a:lnTo>
                  <a:lnTo>
                    <a:pt x="13019" y="11891"/>
                  </a:lnTo>
                  <a:lnTo>
                    <a:pt x="13019" y="11522"/>
                  </a:lnTo>
                  <a:lnTo>
                    <a:pt x="13334" y="11704"/>
                  </a:lnTo>
                  <a:lnTo>
                    <a:pt x="13334" y="12073"/>
                  </a:lnTo>
                  <a:lnTo>
                    <a:pt x="13267" y="12110"/>
                  </a:lnTo>
                  <a:lnTo>
                    <a:pt x="13015" y="12255"/>
                  </a:lnTo>
                  <a:close/>
                  <a:moveTo>
                    <a:pt x="13019" y="12638"/>
                  </a:moveTo>
                  <a:lnTo>
                    <a:pt x="13019" y="12269"/>
                  </a:lnTo>
                  <a:lnTo>
                    <a:pt x="13334" y="12087"/>
                  </a:lnTo>
                  <a:lnTo>
                    <a:pt x="13334" y="12453"/>
                  </a:lnTo>
                  <a:lnTo>
                    <a:pt x="13334" y="12456"/>
                  </a:lnTo>
                  <a:lnTo>
                    <a:pt x="13579" y="12597"/>
                  </a:lnTo>
                  <a:lnTo>
                    <a:pt x="13653" y="12640"/>
                  </a:lnTo>
                  <a:lnTo>
                    <a:pt x="13338" y="12820"/>
                  </a:lnTo>
                  <a:lnTo>
                    <a:pt x="13019" y="12638"/>
                  </a:lnTo>
                  <a:close/>
                  <a:moveTo>
                    <a:pt x="13986" y="13195"/>
                  </a:moveTo>
                  <a:lnTo>
                    <a:pt x="13920" y="13155"/>
                  </a:lnTo>
                  <a:lnTo>
                    <a:pt x="13667" y="13011"/>
                  </a:lnTo>
                  <a:lnTo>
                    <a:pt x="13664" y="13011"/>
                  </a:lnTo>
                  <a:lnTo>
                    <a:pt x="13664" y="13011"/>
                  </a:lnTo>
                  <a:lnTo>
                    <a:pt x="13534" y="13084"/>
                  </a:lnTo>
                  <a:lnTo>
                    <a:pt x="13345" y="13195"/>
                  </a:lnTo>
                  <a:lnTo>
                    <a:pt x="13345" y="12834"/>
                  </a:lnTo>
                  <a:lnTo>
                    <a:pt x="13664" y="12647"/>
                  </a:lnTo>
                  <a:lnTo>
                    <a:pt x="13986" y="12834"/>
                  </a:lnTo>
                  <a:lnTo>
                    <a:pt x="13986" y="13195"/>
                  </a:lnTo>
                  <a:close/>
                  <a:moveTo>
                    <a:pt x="14309" y="12638"/>
                  </a:moveTo>
                  <a:lnTo>
                    <a:pt x="13993" y="12820"/>
                  </a:lnTo>
                  <a:lnTo>
                    <a:pt x="13678" y="12640"/>
                  </a:lnTo>
                  <a:lnTo>
                    <a:pt x="13997" y="12456"/>
                  </a:lnTo>
                  <a:lnTo>
                    <a:pt x="13997" y="12453"/>
                  </a:lnTo>
                  <a:lnTo>
                    <a:pt x="13997" y="12453"/>
                  </a:lnTo>
                  <a:lnTo>
                    <a:pt x="13997" y="12087"/>
                  </a:lnTo>
                  <a:lnTo>
                    <a:pt x="14309" y="12266"/>
                  </a:lnTo>
                  <a:lnTo>
                    <a:pt x="14309" y="12638"/>
                  </a:lnTo>
                  <a:close/>
                  <a:moveTo>
                    <a:pt x="14111" y="12136"/>
                  </a:moveTo>
                  <a:lnTo>
                    <a:pt x="14000" y="12073"/>
                  </a:lnTo>
                  <a:lnTo>
                    <a:pt x="14000" y="11704"/>
                  </a:lnTo>
                  <a:lnTo>
                    <a:pt x="14312" y="11522"/>
                  </a:lnTo>
                  <a:lnTo>
                    <a:pt x="14312" y="11891"/>
                  </a:lnTo>
                  <a:lnTo>
                    <a:pt x="14312" y="11891"/>
                  </a:lnTo>
                  <a:lnTo>
                    <a:pt x="14591" y="12051"/>
                  </a:lnTo>
                  <a:lnTo>
                    <a:pt x="14631" y="12075"/>
                  </a:lnTo>
                  <a:lnTo>
                    <a:pt x="14316" y="12255"/>
                  </a:lnTo>
                  <a:lnTo>
                    <a:pt x="14111" y="12136"/>
                  </a:lnTo>
                  <a:close/>
                  <a:moveTo>
                    <a:pt x="14962" y="13013"/>
                  </a:moveTo>
                  <a:lnTo>
                    <a:pt x="14664" y="13186"/>
                  </a:lnTo>
                  <a:lnTo>
                    <a:pt x="14645" y="13198"/>
                  </a:lnTo>
                  <a:lnTo>
                    <a:pt x="14326" y="13013"/>
                  </a:lnTo>
                  <a:lnTo>
                    <a:pt x="14326" y="12645"/>
                  </a:lnTo>
                  <a:lnTo>
                    <a:pt x="14645" y="12460"/>
                  </a:lnTo>
                  <a:lnTo>
                    <a:pt x="14678" y="12479"/>
                  </a:lnTo>
                  <a:lnTo>
                    <a:pt x="14962" y="12645"/>
                  </a:lnTo>
                  <a:lnTo>
                    <a:pt x="14962" y="13013"/>
                  </a:lnTo>
                  <a:close/>
                  <a:moveTo>
                    <a:pt x="14962" y="12628"/>
                  </a:moveTo>
                  <a:lnTo>
                    <a:pt x="14732" y="12496"/>
                  </a:lnTo>
                  <a:lnTo>
                    <a:pt x="14645" y="12444"/>
                  </a:lnTo>
                  <a:lnTo>
                    <a:pt x="14645" y="12444"/>
                  </a:lnTo>
                  <a:lnTo>
                    <a:pt x="14645" y="12444"/>
                  </a:lnTo>
                  <a:lnTo>
                    <a:pt x="14326" y="12628"/>
                  </a:lnTo>
                  <a:lnTo>
                    <a:pt x="14326" y="12266"/>
                  </a:lnTo>
                  <a:lnTo>
                    <a:pt x="14491" y="12170"/>
                  </a:lnTo>
                  <a:lnTo>
                    <a:pt x="14643" y="12082"/>
                  </a:lnTo>
                  <a:lnTo>
                    <a:pt x="14645" y="12082"/>
                  </a:lnTo>
                  <a:lnTo>
                    <a:pt x="14645" y="12082"/>
                  </a:lnTo>
                  <a:lnTo>
                    <a:pt x="14853" y="12203"/>
                  </a:lnTo>
                  <a:lnTo>
                    <a:pt x="14962" y="12266"/>
                  </a:lnTo>
                  <a:lnTo>
                    <a:pt x="14962" y="12628"/>
                  </a:lnTo>
                  <a:close/>
                  <a:moveTo>
                    <a:pt x="14973" y="12257"/>
                  </a:moveTo>
                  <a:lnTo>
                    <a:pt x="14657" y="12075"/>
                  </a:lnTo>
                  <a:lnTo>
                    <a:pt x="14976" y="11891"/>
                  </a:lnTo>
                  <a:lnTo>
                    <a:pt x="14976" y="11891"/>
                  </a:lnTo>
                  <a:lnTo>
                    <a:pt x="14976" y="11522"/>
                  </a:lnTo>
                  <a:lnTo>
                    <a:pt x="15292" y="11704"/>
                  </a:lnTo>
                  <a:lnTo>
                    <a:pt x="15292" y="12073"/>
                  </a:lnTo>
                  <a:lnTo>
                    <a:pt x="15177" y="12139"/>
                  </a:lnTo>
                  <a:lnTo>
                    <a:pt x="14973" y="12257"/>
                  </a:lnTo>
                  <a:close/>
                  <a:moveTo>
                    <a:pt x="14978" y="12638"/>
                  </a:moveTo>
                  <a:lnTo>
                    <a:pt x="14978" y="12266"/>
                  </a:lnTo>
                  <a:lnTo>
                    <a:pt x="15051" y="12224"/>
                  </a:lnTo>
                  <a:lnTo>
                    <a:pt x="15292" y="12087"/>
                  </a:lnTo>
                  <a:lnTo>
                    <a:pt x="15292" y="12453"/>
                  </a:lnTo>
                  <a:lnTo>
                    <a:pt x="15292" y="12456"/>
                  </a:lnTo>
                  <a:lnTo>
                    <a:pt x="15590" y="12626"/>
                  </a:lnTo>
                  <a:lnTo>
                    <a:pt x="15609" y="12640"/>
                  </a:lnTo>
                  <a:lnTo>
                    <a:pt x="15295" y="12822"/>
                  </a:lnTo>
                  <a:lnTo>
                    <a:pt x="14978" y="12638"/>
                  </a:lnTo>
                  <a:close/>
                  <a:moveTo>
                    <a:pt x="15940" y="13193"/>
                  </a:moveTo>
                  <a:lnTo>
                    <a:pt x="15777" y="13098"/>
                  </a:lnTo>
                  <a:lnTo>
                    <a:pt x="15623" y="13011"/>
                  </a:lnTo>
                  <a:lnTo>
                    <a:pt x="15623" y="13011"/>
                  </a:lnTo>
                  <a:lnTo>
                    <a:pt x="15623" y="13011"/>
                  </a:lnTo>
                  <a:lnTo>
                    <a:pt x="15434" y="13120"/>
                  </a:lnTo>
                  <a:lnTo>
                    <a:pt x="15304" y="13195"/>
                  </a:lnTo>
                  <a:lnTo>
                    <a:pt x="15304" y="12831"/>
                  </a:lnTo>
                  <a:lnTo>
                    <a:pt x="15623" y="12647"/>
                  </a:lnTo>
                  <a:lnTo>
                    <a:pt x="15940" y="12831"/>
                  </a:lnTo>
                  <a:lnTo>
                    <a:pt x="15940" y="13193"/>
                  </a:lnTo>
                  <a:close/>
                  <a:moveTo>
                    <a:pt x="16271" y="12635"/>
                  </a:moveTo>
                  <a:lnTo>
                    <a:pt x="16030" y="12775"/>
                  </a:lnTo>
                  <a:lnTo>
                    <a:pt x="15952" y="12822"/>
                  </a:lnTo>
                  <a:lnTo>
                    <a:pt x="15732" y="12694"/>
                  </a:lnTo>
                  <a:lnTo>
                    <a:pt x="15637" y="12640"/>
                  </a:lnTo>
                  <a:lnTo>
                    <a:pt x="15954" y="12456"/>
                  </a:lnTo>
                  <a:lnTo>
                    <a:pt x="15954" y="12453"/>
                  </a:lnTo>
                  <a:lnTo>
                    <a:pt x="15954" y="12087"/>
                  </a:lnTo>
                  <a:lnTo>
                    <a:pt x="16271" y="12269"/>
                  </a:lnTo>
                  <a:lnTo>
                    <a:pt x="16271" y="12635"/>
                  </a:lnTo>
                  <a:close/>
                  <a:moveTo>
                    <a:pt x="15980" y="12084"/>
                  </a:moveTo>
                  <a:lnTo>
                    <a:pt x="15956" y="12073"/>
                  </a:lnTo>
                  <a:lnTo>
                    <a:pt x="15956" y="11704"/>
                  </a:lnTo>
                  <a:lnTo>
                    <a:pt x="16271" y="11522"/>
                  </a:lnTo>
                  <a:lnTo>
                    <a:pt x="16271" y="11891"/>
                  </a:lnTo>
                  <a:lnTo>
                    <a:pt x="16271" y="11891"/>
                  </a:lnTo>
                  <a:lnTo>
                    <a:pt x="16382" y="11955"/>
                  </a:lnTo>
                  <a:lnTo>
                    <a:pt x="16587" y="12075"/>
                  </a:lnTo>
                  <a:lnTo>
                    <a:pt x="16275" y="12255"/>
                  </a:lnTo>
                  <a:lnTo>
                    <a:pt x="15980" y="12084"/>
                  </a:lnTo>
                  <a:close/>
                  <a:moveTo>
                    <a:pt x="16923" y="13013"/>
                  </a:moveTo>
                  <a:lnTo>
                    <a:pt x="16601" y="13198"/>
                  </a:lnTo>
                  <a:lnTo>
                    <a:pt x="16282" y="13013"/>
                  </a:lnTo>
                  <a:lnTo>
                    <a:pt x="16282" y="12645"/>
                  </a:lnTo>
                  <a:lnTo>
                    <a:pt x="16393" y="12581"/>
                  </a:lnTo>
                  <a:lnTo>
                    <a:pt x="16601" y="12460"/>
                  </a:lnTo>
                  <a:lnTo>
                    <a:pt x="16923" y="12645"/>
                  </a:lnTo>
                  <a:lnTo>
                    <a:pt x="16923" y="13013"/>
                  </a:lnTo>
                  <a:close/>
                  <a:moveTo>
                    <a:pt x="16923" y="12628"/>
                  </a:moveTo>
                  <a:lnTo>
                    <a:pt x="16601" y="12444"/>
                  </a:lnTo>
                  <a:lnTo>
                    <a:pt x="16601" y="12444"/>
                  </a:lnTo>
                  <a:lnTo>
                    <a:pt x="16599" y="12444"/>
                  </a:lnTo>
                  <a:lnTo>
                    <a:pt x="16450" y="12531"/>
                  </a:lnTo>
                  <a:lnTo>
                    <a:pt x="16282" y="12628"/>
                  </a:lnTo>
                  <a:lnTo>
                    <a:pt x="16282" y="12266"/>
                  </a:lnTo>
                  <a:lnTo>
                    <a:pt x="16334" y="12236"/>
                  </a:lnTo>
                  <a:lnTo>
                    <a:pt x="16601" y="12082"/>
                  </a:lnTo>
                  <a:lnTo>
                    <a:pt x="16708" y="12144"/>
                  </a:lnTo>
                  <a:lnTo>
                    <a:pt x="16923" y="12266"/>
                  </a:lnTo>
                  <a:lnTo>
                    <a:pt x="16923" y="12628"/>
                  </a:lnTo>
                  <a:close/>
                  <a:moveTo>
                    <a:pt x="16930" y="12255"/>
                  </a:moveTo>
                  <a:lnTo>
                    <a:pt x="16632" y="12087"/>
                  </a:lnTo>
                  <a:lnTo>
                    <a:pt x="16613" y="12075"/>
                  </a:lnTo>
                  <a:lnTo>
                    <a:pt x="16934" y="11891"/>
                  </a:lnTo>
                  <a:lnTo>
                    <a:pt x="16934" y="11891"/>
                  </a:lnTo>
                  <a:lnTo>
                    <a:pt x="16934" y="11522"/>
                  </a:lnTo>
                  <a:lnTo>
                    <a:pt x="17246" y="11704"/>
                  </a:lnTo>
                  <a:lnTo>
                    <a:pt x="17246" y="12073"/>
                  </a:lnTo>
                  <a:lnTo>
                    <a:pt x="17183" y="12110"/>
                  </a:lnTo>
                  <a:lnTo>
                    <a:pt x="16930" y="12255"/>
                  </a:lnTo>
                  <a:close/>
                  <a:moveTo>
                    <a:pt x="16934" y="12638"/>
                  </a:moveTo>
                  <a:lnTo>
                    <a:pt x="16934" y="12269"/>
                  </a:lnTo>
                  <a:lnTo>
                    <a:pt x="17246" y="12087"/>
                  </a:lnTo>
                  <a:lnTo>
                    <a:pt x="17246" y="12453"/>
                  </a:lnTo>
                  <a:lnTo>
                    <a:pt x="17246" y="12456"/>
                  </a:lnTo>
                  <a:lnTo>
                    <a:pt x="17532" y="12619"/>
                  </a:lnTo>
                  <a:lnTo>
                    <a:pt x="17568" y="12640"/>
                  </a:lnTo>
                  <a:lnTo>
                    <a:pt x="17253" y="12820"/>
                  </a:lnTo>
                  <a:lnTo>
                    <a:pt x="16934" y="12638"/>
                  </a:lnTo>
                  <a:close/>
                  <a:moveTo>
                    <a:pt x="17899" y="13193"/>
                  </a:moveTo>
                  <a:lnTo>
                    <a:pt x="17580" y="13011"/>
                  </a:lnTo>
                  <a:lnTo>
                    <a:pt x="17580" y="13011"/>
                  </a:lnTo>
                  <a:lnTo>
                    <a:pt x="17580" y="13011"/>
                  </a:lnTo>
                  <a:lnTo>
                    <a:pt x="17258" y="13195"/>
                  </a:lnTo>
                  <a:lnTo>
                    <a:pt x="17258" y="12834"/>
                  </a:lnTo>
                  <a:lnTo>
                    <a:pt x="17580" y="12647"/>
                  </a:lnTo>
                  <a:lnTo>
                    <a:pt x="17899" y="12831"/>
                  </a:lnTo>
                  <a:lnTo>
                    <a:pt x="17899" y="13193"/>
                  </a:lnTo>
                  <a:close/>
                  <a:moveTo>
                    <a:pt x="18227" y="12638"/>
                  </a:moveTo>
                  <a:lnTo>
                    <a:pt x="18227" y="12638"/>
                  </a:lnTo>
                  <a:lnTo>
                    <a:pt x="18168" y="12671"/>
                  </a:lnTo>
                  <a:lnTo>
                    <a:pt x="17908" y="12822"/>
                  </a:lnTo>
                  <a:lnTo>
                    <a:pt x="17594" y="12640"/>
                  </a:lnTo>
                  <a:lnTo>
                    <a:pt x="17913" y="12456"/>
                  </a:lnTo>
                  <a:lnTo>
                    <a:pt x="17913" y="12453"/>
                  </a:lnTo>
                  <a:lnTo>
                    <a:pt x="17913" y="12087"/>
                  </a:lnTo>
                  <a:lnTo>
                    <a:pt x="18227" y="12266"/>
                  </a:lnTo>
                  <a:lnTo>
                    <a:pt x="18227" y="12638"/>
                  </a:lnTo>
                  <a:close/>
                  <a:moveTo>
                    <a:pt x="17960" y="12099"/>
                  </a:moveTo>
                  <a:lnTo>
                    <a:pt x="17915" y="12073"/>
                  </a:lnTo>
                  <a:lnTo>
                    <a:pt x="17915" y="11704"/>
                  </a:lnTo>
                  <a:lnTo>
                    <a:pt x="18227" y="11522"/>
                  </a:lnTo>
                  <a:lnTo>
                    <a:pt x="18227" y="11891"/>
                  </a:lnTo>
                  <a:lnTo>
                    <a:pt x="18227" y="11891"/>
                  </a:lnTo>
                  <a:lnTo>
                    <a:pt x="18503" y="12051"/>
                  </a:lnTo>
                  <a:lnTo>
                    <a:pt x="18546" y="12075"/>
                  </a:lnTo>
                  <a:lnTo>
                    <a:pt x="18232" y="12255"/>
                  </a:lnTo>
                  <a:lnTo>
                    <a:pt x="17960" y="12099"/>
                  </a:lnTo>
                  <a:close/>
                  <a:moveTo>
                    <a:pt x="18877" y="13013"/>
                  </a:moveTo>
                  <a:lnTo>
                    <a:pt x="18560" y="13198"/>
                  </a:lnTo>
                  <a:lnTo>
                    <a:pt x="18239" y="13013"/>
                  </a:lnTo>
                  <a:lnTo>
                    <a:pt x="18239" y="12645"/>
                  </a:lnTo>
                  <a:lnTo>
                    <a:pt x="18560" y="12460"/>
                  </a:lnTo>
                  <a:lnTo>
                    <a:pt x="18593" y="12479"/>
                  </a:lnTo>
                  <a:lnTo>
                    <a:pt x="18877" y="12645"/>
                  </a:lnTo>
                  <a:lnTo>
                    <a:pt x="18877" y="13013"/>
                  </a:lnTo>
                  <a:close/>
                  <a:moveTo>
                    <a:pt x="18877" y="12628"/>
                  </a:moveTo>
                  <a:lnTo>
                    <a:pt x="18648" y="12496"/>
                  </a:lnTo>
                  <a:lnTo>
                    <a:pt x="18560" y="12444"/>
                  </a:lnTo>
                  <a:lnTo>
                    <a:pt x="18560" y="12444"/>
                  </a:lnTo>
                  <a:lnTo>
                    <a:pt x="18560" y="12444"/>
                  </a:lnTo>
                  <a:lnTo>
                    <a:pt x="18241" y="12628"/>
                  </a:lnTo>
                  <a:lnTo>
                    <a:pt x="18241" y="12266"/>
                  </a:lnTo>
                  <a:lnTo>
                    <a:pt x="18558" y="12082"/>
                  </a:lnTo>
                  <a:lnTo>
                    <a:pt x="18560" y="12082"/>
                  </a:lnTo>
                  <a:lnTo>
                    <a:pt x="18560" y="12082"/>
                  </a:lnTo>
                  <a:lnTo>
                    <a:pt x="18768" y="12203"/>
                  </a:lnTo>
                  <a:lnTo>
                    <a:pt x="18877" y="12266"/>
                  </a:lnTo>
                  <a:lnTo>
                    <a:pt x="18877" y="12628"/>
                  </a:lnTo>
                  <a:close/>
                  <a:moveTo>
                    <a:pt x="18886" y="12257"/>
                  </a:moveTo>
                  <a:lnTo>
                    <a:pt x="18572" y="12075"/>
                  </a:lnTo>
                  <a:lnTo>
                    <a:pt x="18889" y="11891"/>
                  </a:lnTo>
                  <a:lnTo>
                    <a:pt x="18889" y="11891"/>
                  </a:lnTo>
                  <a:lnTo>
                    <a:pt x="18889" y="11522"/>
                  </a:lnTo>
                  <a:lnTo>
                    <a:pt x="19205" y="11704"/>
                  </a:lnTo>
                  <a:lnTo>
                    <a:pt x="19205" y="12073"/>
                  </a:lnTo>
                  <a:lnTo>
                    <a:pt x="19182" y="12087"/>
                  </a:lnTo>
                  <a:lnTo>
                    <a:pt x="18886" y="12257"/>
                  </a:lnTo>
                  <a:close/>
                  <a:moveTo>
                    <a:pt x="18893" y="12638"/>
                  </a:moveTo>
                  <a:lnTo>
                    <a:pt x="18893" y="12266"/>
                  </a:lnTo>
                  <a:lnTo>
                    <a:pt x="18950" y="12233"/>
                  </a:lnTo>
                  <a:lnTo>
                    <a:pt x="19205" y="12087"/>
                  </a:lnTo>
                  <a:lnTo>
                    <a:pt x="19205" y="12453"/>
                  </a:lnTo>
                  <a:lnTo>
                    <a:pt x="19205" y="12456"/>
                  </a:lnTo>
                  <a:lnTo>
                    <a:pt x="19522" y="12640"/>
                  </a:lnTo>
                  <a:lnTo>
                    <a:pt x="19250" y="12798"/>
                  </a:lnTo>
                  <a:lnTo>
                    <a:pt x="19210" y="12822"/>
                  </a:lnTo>
                  <a:lnTo>
                    <a:pt x="18893" y="12638"/>
                  </a:lnTo>
                  <a:close/>
                  <a:moveTo>
                    <a:pt x="19855" y="13193"/>
                  </a:moveTo>
                  <a:lnTo>
                    <a:pt x="19536" y="13011"/>
                  </a:lnTo>
                  <a:lnTo>
                    <a:pt x="19536" y="13011"/>
                  </a:lnTo>
                  <a:lnTo>
                    <a:pt x="19534" y="13011"/>
                  </a:lnTo>
                  <a:lnTo>
                    <a:pt x="19413" y="13082"/>
                  </a:lnTo>
                  <a:lnTo>
                    <a:pt x="19217" y="13193"/>
                  </a:lnTo>
                  <a:lnTo>
                    <a:pt x="19217" y="12831"/>
                  </a:lnTo>
                  <a:lnTo>
                    <a:pt x="19536" y="12647"/>
                  </a:lnTo>
                  <a:lnTo>
                    <a:pt x="19699" y="12739"/>
                  </a:lnTo>
                  <a:lnTo>
                    <a:pt x="19855" y="12831"/>
                  </a:lnTo>
                  <a:lnTo>
                    <a:pt x="19855" y="13193"/>
                  </a:lnTo>
                  <a:close/>
                  <a:moveTo>
                    <a:pt x="20181" y="12638"/>
                  </a:moveTo>
                  <a:lnTo>
                    <a:pt x="19864" y="12822"/>
                  </a:lnTo>
                  <a:lnTo>
                    <a:pt x="19550" y="12640"/>
                  </a:lnTo>
                  <a:lnTo>
                    <a:pt x="19869" y="12456"/>
                  </a:lnTo>
                  <a:lnTo>
                    <a:pt x="19869" y="12453"/>
                  </a:lnTo>
                  <a:lnTo>
                    <a:pt x="19869" y="12087"/>
                  </a:lnTo>
                  <a:lnTo>
                    <a:pt x="20181" y="12266"/>
                  </a:lnTo>
                  <a:lnTo>
                    <a:pt x="20181" y="12638"/>
                  </a:lnTo>
                  <a:close/>
                  <a:moveTo>
                    <a:pt x="20042" y="12172"/>
                  </a:moveTo>
                  <a:lnTo>
                    <a:pt x="19869" y="12073"/>
                  </a:lnTo>
                  <a:lnTo>
                    <a:pt x="19869" y="11704"/>
                  </a:lnTo>
                  <a:lnTo>
                    <a:pt x="20186" y="11522"/>
                  </a:lnTo>
                  <a:lnTo>
                    <a:pt x="20186" y="11891"/>
                  </a:lnTo>
                  <a:lnTo>
                    <a:pt x="20186" y="11891"/>
                  </a:lnTo>
                  <a:lnTo>
                    <a:pt x="20294" y="11955"/>
                  </a:lnTo>
                  <a:lnTo>
                    <a:pt x="20502" y="12075"/>
                  </a:lnTo>
                  <a:lnTo>
                    <a:pt x="20188" y="12257"/>
                  </a:lnTo>
                  <a:lnTo>
                    <a:pt x="20042" y="12172"/>
                  </a:lnTo>
                  <a:close/>
                  <a:moveTo>
                    <a:pt x="20836" y="13013"/>
                  </a:moveTo>
                  <a:lnTo>
                    <a:pt x="20514" y="13198"/>
                  </a:lnTo>
                  <a:lnTo>
                    <a:pt x="20198" y="13013"/>
                  </a:lnTo>
                  <a:lnTo>
                    <a:pt x="20198" y="12645"/>
                  </a:lnTo>
                  <a:lnTo>
                    <a:pt x="20306" y="12581"/>
                  </a:lnTo>
                  <a:lnTo>
                    <a:pt x="20514" y="12460"/>
                  </a:lnTo>
                  <a:lnTo>
                    <a:pt x="20836" y="12645"/>
                  </a:lnTo>
                  <a:lnTo>
                    <a:pt x="20836" y="13013"/>
                  </a:lnTo>
                  <a:close/>
                  <a:moveTo>
                    <a:pt x="20836" y="12628"/>
                  </a:moveTo>
                  <a:lnTo>
                    <a:pt x="20514" y="12444"/>
                  </a:lnTo>
                  <a:lnTo>
                    <a:pt x="20514" y="12444"/>
                  </a:lnTo>
                  <a:lnTo>
                    <a:pt x="20514" y="12444"/>
                  </a:lnTo>
                  <a:lnTo>
                    <a:pt x="20365" y="12531"/>
                  </a:lnTo>
                  <a:lnTo>
                    <a:pt x="20198" y="12628"/>
                  </a:lnTo>
                  <a:lnTo>
                    <a:pt x="20198" y="12266"/>
                  </a:lnTo>
                  <a:lnTo>
                    <a:pt x="20250" y="12236"/>
                  </a:lnTo>
                  <a:lnTo>
                    <a:pt x="20517" y="12082"/>
                  </a:lnTo>
                  <a:lnTo>
                    <a:pt x="20623" y="12144"/>
                  </a:lnTo>
                  <a:lnTo>
                    <a:pt x="20836" y="12266"/>
                  </a:lnTo>
                  <a:lnTo>
                    <a:pt x="20836" y="12628"/>
                  </a:lnTo>
                  <a:close/>
                  <a:moveTo>
                    <a:pt x="20845" y="12255"/>
                  </a:moveTo>
                  <a:lnTo>
                    <a:pt x="20545" y="12087"/>
                  </a:lnTo>
                  <a:lnTo>
                    <a:pt x="20528" y="12075"/>
                  </a:lnTo>
                  <a:lnTo>
                    <a:pt x="20847" y="11891"/>
                  </a:lnTo>
                  <a:lnTo>
                    <a:pt x="20847" y="11891"/>
                  </a:lnTo>
                  <a:lnTo>
                    <a:pt x="20847" y="11522"/>
                  </a:lnTo>
                  <a:lnTo>
                    <a:pt x="21162" y="11704"/>
                  </a:lnTo>
                  <a:lnTo>
                    <a:pt x="21162" y="12073"/>
                  </a:lnTo>
                  <a:lnTo>
                    <a:pt x="21095" y="12110"/>
                  </a:lnTo>
                  <a:lnTo>
                    <a:pt x="20845" y="12255"/>
                  </a:lnTo>
                  <a:close/>
                  <a:moveTo>
                    <a:pt x="20847" y="12638"/>
                  </a:moveTo>
                  <a:lnTo>
                    <a:pt x="20847" y="12269"/>
                  </a:lnTo>
                  <a:lnTo>
                    <a:pt x="21162" y="12087"/>
                  </a:lnTo>
                  <a:lnTo>
                    <a:pt x="21162" y="12453"/>
                  </a:lnTo>
                  <a:lnTo>
                    <a:pt x="21162" y="12456"/>
                  </a:lnTo>
                  <a:lnTo>
                    <a:pt x="21447" y="12619"/>
                  </a:lnTo>
                  <a:lnTo>
                    <a:pt x="21481" y="12640"/>
                  </a:lnTo>
                  <a:lnTo>
                    <a:pt x="21166" y="12820"/>
                  </a:lnTo>
                  <a:lnTo>
                    <a:pt x="20847" y="12638"/>
                  </a:lnTo>
                  <a:close/>
                  <a:moveTo>
                    <a:pt x="21814" y="13193"/>
                  </a:moveTo>
                  <a:lnTo>
                    <a:pt x="21495" y="13011"/>
                  </a:lnTo>
                  <a:lnTo>
                    <a:pt x="21495" y="13011"/>
                  </a:lnTo>
                  <a:lnTo>
                    <a:pt x="21495" y="13011"/>
                  </a:lnTo>
                  <a:lnTo>
                    <a:pt x="21173" y="13195"/>
                  </a:lnTo>
                  <a:lnTo>
                    <a:pt x="21173" y="12834"/>
                  </a:lnTo>
                  <a:lnTo>
                    <a:pt x="21495" y="12647"/>
                  </a:lnTo>
                  <a:lnTo>
                    <a:pt x="21814" y="12831"/>
                  </a:lnTo>
                  <a:lnTo>
                    <a:pt x="21814" y="13193"/>
                  </a:lnTo>
                  <a:close/>
                  <a:moveTo>
                    <a:pt x="22140" y="12638"/>
                  </a:moveTo>
                  <a:lnTo>
                    <a:pt x="22140" y="12638"/>
                  </a:lnTo>
                  <a:lnTo>
                    <a:pt x="22083" y="12671"/>
                  </a:lnTo>
                  <a:lnTo>
                    <a:pt x="21823" y="12822"/>
                  </a:lnTo>
                  <a:lnTo>
                    <a:pt x="21509" y="12640"/>
                  </a:lnTo>
                  <a:lnTo>
                    <a:pt x="21828" y="12456"/>
                  </a:lnTo>
                  <a:lnTo>
                    <a:pt x="21828" y="12453"/>
                  </a:lnTo>
                  <a:lnTo>
                    <a:pt x="21828" y="12087"/>
                  </a:lnTo>
                  <a:lnTo>
                    <a:pt x="22140" y="12269"/>
                  </a:lnTo>
                  <a:lnTo>
                    <a:pt x="22140" y="12638"/>
                  </a:lnTo>
                  <a:close/>
                  <a:moveTo>
                    <a:pt x="21861" y="12092"/>
                  </a:moveTo>
                  <a:lnTo>
                    <a:pt x="21828" y="12073"/>
                  </a:lnTo>
                  <a:lnTo>
                    <a:pt x="21828" y="11704"/>
                  </a:lnTo>
                  <a:lnTo>
                    <a:pt x="22140" y="11522"/>
                  </a:lnTo>
                  <a:lnTo>
                    <a:pt x="22140" y="11891"/>
                  </a:lnTo>
                  <a:lnTo>
                    <a:pt x="22140" y="11891"/>
                  </a:lnTo>
                  <a:lnTo>
                    <a:pt x="22338" y="12004"/>
                  </a:lnTo>
                  <a:lnTo>
                    <a:pt x="22461" y="12075"/>
                  </a:lnTo>
                  <a:lnTo>
                    <a:pt x="22147" y="12255"/>
                  </a:lnTo>
                  <a:lnTo>
                    <a:pt x="21861" y="12092"/>
                  </a:lnTo>
                  <a:close/>
                  <a:moveTo>
                    <a:pt x="22790" y="13013"/>
                  </a:moveTo>
                  <a:lnTo>
                    <a:pt x="22492" y="13186"/>
                  </a:lnTo>
                  <a:lnTo>
                    <a:pt x="22473" y="13198"/>
                  </a:lnTo>
                  <a:lnTo>
                    <a:pt x="22154" y="13013"/>
                  </a:lnTo>
                  <a:lnTo>
                    <a:pt x="22154" y="12645"/>
                  </a:lnTo>
                  <a:lnTo>
                    <a:pt x="22397" y="12505"/>
                  </a:lnTo>
                  <a:lnTo>
                    <a:pt x="22475" y="12460"/>
                  </a:lnTo>
                  <a:lnTo>
                    <a:pt x="22790" y="12645"/>
                  </a:lnTo>
                  <a:lnTo>
                    <a:pt x="22790" y="13013"/>
                  </a:lnTo>
                  <a:close/>
                  <a:moveTo>
                    <a:pt x="22790" y="12626"/>
                  </a:moveTo>
                  <a:lnTo>
                    <a:pt x="22475" y="12444"/>
                  </a:lnTo>
                  <a:lnTo>
                    <a:pt x="22475" y="12444"/>
                  </a:lnTo>
                  <a:lnTo>
                    <a:pt x="22473" y="12444"/>
                  </a:lnTo>
                  <a:lnTo>
                    <a:pt x="22367" y="12505"/>
                  </a:lnTo>
                  <a:lnTo>
                    <a:pt x="22156" y="12628"/>
                  </a:lnTo>
                  <a:lnTo>
                    <a:pt x="22156" y="12266"/>
                  </a:lnTo>
                  <a:lnTo>
                    <a:pt x="22319" y="12170"/>
                  </a:lnTo>
                  <a:lnTo>
                    <a:pt x="22473" y="12082"/>
                  </a:lnTo>
                  <a:lnTo>
                    <a:pt x="22473" y="12082"/>
                  </a:lnTo>
                  <a:lnTo>
                    <a:pt x="22473" y="12082"/>
                  </a:lnTo>
                  <a:lnTo>
                    <a:pt x="22617" y="12165"/>
                  </a:lnTo>
                  <a:lnTo>
                    <a:pt x="22790" y="12266"/>
                  </a:lnTo>
                  <a:lnTo>
                    <a:pt x="22790" y="12626"/>
                  </a:lnTo>
                  <a:close/>
                  <a:moveTo>
                    <a:pt x="22801" y="12257"/>
                  </a:moveTo>
                  <a:lnTo>
                    <a:pt x="22485" y="12075"/>
                  </a:lnTo>
                  <a:lnTo>
                    <a:pt x="22804" y="11891"/>
                  </a:lnTo>
                  <a:lnTo>
                    <a:pt x="22804" y="11891"/>
                  </a:lnTo>
                  <a:lnTo>
                    <a:pt x="22804" y="11520"/>
                  </a:lnTo>
                  <a:lnTo>
                    <a:pt x="23123" y="11704"/>
                  </a:lnTo>
                  <a:lnTo>
                    <a:pt x="23123" y="12070"/>
                  </a:lnTo>
                  <a:lnTo>
                    <a:pt x="22801" y="12257"/>
                  </a:lnTo>
                  <a:close/>
                  <a:moveTo>
                    <a:pt x="23439" y="12638"/>
                  </a:moveTo>
                  <a:lnTo>
                    <a:pt x="23125" y="12820"/>
                  </a:lnTo>
                  <a:lnTo>
                    <a:pt x="22896" y="12687"/>
                  </a:lnTo>
                  <a:lnTo>
                    <a:pt x="22808" y="12638"/>
                  </a:lnTo>
                  <a:lnTo>
                    <a:pt x="22808" y="12266"/>
                  </a:lnTo>
                  <a:lnTo>
                    <a:pt x="23123" y="12087"/>
                  </a:lnTo>
                  <a:lnTo>
                    <a:pt x="23123" y="12453"/>
                  </a:lnTo>
                  <a:lnTo>
                    <a:pt x="23123" y="12456"/>
                  </a:lnTo>
                  <a:lnTo>
                    <a:pt x="23439" y="12638"/>
                  </a:lnTo>
                  <a:close/>
                  <a:moveTo>
                    <a:pt x="23439" y="11503"/>
                  </a:moveTo>
                  <a:lnTo>
                    <a:pt x="23125" y="11685"/>
                  </a:lnTo>
                  <a:lnTo>
                    <a:pt x="22808" y="11503"/>
                  </a:lnTo>
                  <a:lnTo>
                    <a:pt x="22808" y="11134"/>
                  </a:lnTo>
                  <a:lnTo>
                    <a:pt x="23123" y="10952"/>
                  </a:lnTo>
                  <a:lnTo>
                    <a:pt x="23123" y="11321"/>
                  </a:lnTo>
                  <a:lnTo>
                    <a:pt x="23123" y="11321"/>
                  </a:lnTo>
                  <a:lnTo>
                    <a:pt x="23439" y="11503"/>
                  </a:lnTo>
                  <a:close/>
                  <a:moveTo>
                    <a:pt x="23439" y="10373"/>
                  </a:moveTo>
                  <a:lnTo>
                    <a:pt x="23125" y="10558"/>
                  </a:lnTo>
                  <a:lnTo>
                    <a:pt x="23106" y="10546"/>
                  </a:lnTo>
                  <a:lnTo>
                    <a:pt x="22808" y="10373"/>
                  </a:lnTo>
                  <a:lnTo>
                    <a:pt x="22808" y="10002"/>
                  </a:lnTo>
                  <a:lnTo>
                    <a:pt x="23123" y="9823"/>
                  </a:lnTo>
                  <a:lnTo>
                    <a:pt x="23123" y="10189"/>
                  </a:lnTo>
                  <a:lnTo>
                    <a:pt x="23123" y="10191"/>
                  </a:lnTo>
                  <a:lnTo>
                    <a:pt x="23439" y="10373"/>
                  </a:lnTo>
                  <a:close/>
                  <a:moveTo>
                    <a:pt x="23286" y="9154"/>
                  </a:moveTo>
                  <a:lnTo>
                    <a:pt x="23439" y="9244"/>
                  </a:lnTo>
                  <a:lnTo>
                    <a:pt x="23127" y="9426"/>
                  </a:lnTo>
                  <a:lnTo>
                    <a:pt x="22808" y="9241"/>
                  </a:lnTo>
                  <a:lnTo>
                    <a:pt x="22808" y="8873"/>
                  </a:lnTo>
                  <a:lnTo>
                    <a:pt x="23033" y="8743"/>
                  </a:lnTo>
                  <a:lnTo>
                    <a:pt x="23123" y="8691"/>
                  </a:lnTo>
                  <a:lnTo>
                    <a:pt x="23123" y="9059"/>
                  </a:lnTo>
                  <a:lnTo>
                    <a:pt x="23123" y="9059"/>
                  </a:lnTo>
                  <a:lnTo>
                    <a:pt x="23286" y="9154"/>
                  </a:lnTo>
                  <a:close/>
                  <a:moveTo>
                    <a:pt x="23220" y="7986"/>
                  </a:moveTo>
                  <a:lnTo>
                    <a:pt x="23439" y="8116"/>
                  </a:lnTo>
                  <a:lnTo>
                    <a:pt x="23224" y="8239"/>
                  </a:lnTo>
                  <a:lnTo>
                    <a:pt x="23127" y="8296"/>
                  </a:lnTo>
                  <a:lnTo>
                    <a:pt x="22905" y="8168"/>
                  </a:lnTo>
                  <a:lnTo>
                    <a:pt x="22808" y="8112"/>
                  </a:lnTo>
                  <a:lnTo>
                    <a:pt x="22808" y="7745"/>
                  </a:lnTo>
                  <a:lnTo>
                    <a:pt x="23045" y="7606"/>
                  </a:lnTo>
                  <a:lnTo>
                    <a:pt x="23123" y="7561"/>
                  </a:lnTo>
                  <a:lnTo>
                    <a:pt x="23123" y="7930"/>
                  </a:lnTo>
                  <a:lnTo>
                    <a:pt x="23123" y="7930"/>
                  </a:lnTo>
                  <a:lnTo>
                    <a:pt x="23220" y="7986"/>
                  </a:lnTo>
                  <a:close/>
                  <a:moveTo>
                    <a:pt x="23236" y="6868"/>
                  </a:moveTo>
                  <a:lnTo>
                    <a:pt x="23439" y="6984"/>
                  </a:lnTo>
                  <a:lnTo>
                    <a:pt x="23217" y="7112"/>
                  </a:lnTo>
                  <a:lnTo>
                    <a:pt x="23125" y="7166"/>
                  </a:lnTo>
                  <a:lnTo>
                    <a:pt x="22825" y="6991"/>
                  </a:lnTo>
                  <a:lnTo>
                    <a:pt x="22808" y="6982"/>
                  </a:lnTo>
                  <a:lnTo>
                    <a:pt x="22808" y="6616"/>
                  </a:lnTo>
                  <a:lnTo>
                    <a:pt x="23123" y="6431"/>
                  </a:lnTo>
                  <a:lnTo>
                    <a:pt x="23123" y="6802"/>
                  </a:lnTo>
                  <a:lnTo>
                    <a:pt x="23123" y="6802"/>
                  </a:lnTo>
                  <a:lnTo>
                    <a:pt x="23236" y="6868"/>
                  </a:lnTo>
                  <a:close/>
                  <a:moveTo>
                    <a:pt x="23439" y="5855"/>
                  </a:moveTo>
                  <a:lnTo>
                    <a:pt x="23127" y="6037"/>
                  </a:lnTo>
                  <a:lnTo>
                    <a:pt x="22808" y="5852"/>
                  </a:lnTo>
                  <a:lnTo>
                    <a:pt x="22808" y="5484"/>
                  </a:lnTo>
                  <a:lnTo>
                    <a:pt x="23123" y="5299"/>
                  </a:lnTo>
                  <a:lnTo>
                    <a:pt x="23123" y="5668"/>
                  </a:lnTo>
                  <a:lnTo>
                    <a:pt x="23123" y="5670"/>
                  </a:lnTo>
                  <a:lnTo>
                    <a:pt x="23439" y="5855"/>
                  </a:lnTo>
                  <a:close/>
                  <a:moveTo>
                    <a:pt x="23295" y="4637"/>
                  </a:moveTo>
                  <a:lnTo>
                    <a:pt x="23442" y="4723"/>
                  </a:lnTo>
                  <a:lnTo>
                    <a:pt x="23430" y="4730"/>
                  </a:lnTo>
                  <a:lnTo>
                    <a:pt x="23127" y="4905"/>
                  </a:lnTo>
                  <a:lnTo>
                    <a:pt x="22808" y="4723"/>
                  </a:lnTo>
                  <a:lnTo>
                    <a:pt x="22808" y="4351"/>
                  </a:lnTo>
                  <a:lnTo>
                    <a:pt x="23123" y="4169"/>
                  </a:lnTo>
                  <a:lnTo>
                    <a:pt x="23123" y="4538"/>
                  </a:lnTo>
                  <a:lnTo>
                    <a:pt x="23123" y="4538"/>
                  </a:lnTo>
                  <a:lnTo>
                    <a:pt x="23295" y="4637"/>
                  </a:lnTo>
                  <a:close/>
                  <a:moveTo>
                    <a:pt x="23442" y="3593"/>
                  </a:moveTo>
                  <a:lnTo>
                    <a:pt x="23316" y="3664"/>
                  </a:lnTo>
                  <a:lnTo>
                    <a:pt x="23125" y="3775"/>
                  </a:lnTo>
                  <a:lnTo>
                    <a:pt x="22967" y="3683"/>
                  </a:lnTo>
                  <a:lnTo>
                    <a:pt x="22808" y="3590"/>
                  </a:lnTo>
                  <a:lnTo>
                    <a:pt x="22808" y="3224"/>
                  </a:lnTo>
                  <a:lnTo>
                    <a:pt x="23123" y="3042"/>
                  </a:lnTo>
                  <a:lnTo>
                    <a:pt x="23123" y="3408"/>
                  </a:lnTo>
                  <a:lnTo>
                    <a:pt x="23123" y="3411"/>
                  </a:lnTo>
                  <a:lnTo>
                    <a:pt x="23442" y="3593"/>
                  </a:lnTo>
                  <a:close/>
                  <a:moveTo>
                    <a:pt x="23439" y="2463"/>
                  </a:moveTo>
                  <a:lnTo>
                    <a:pt x="23125" y="2643"/>
                  </a:lnTo>
                  <a:lnTo>
                    <a:pt x="23118" y="2640"/>
                  </a:lnTo>
                  <a:lnTo>
                    <a:pt x="22808" y="2461"/>
                  </a:lnTo>
                  <a:lnTo>
                    <a:pt x="22808" y="2092"/>
                  </a:lnTo>
                  <a:lnTo>
                    <a:pt x="22986" y="1988"/>
                  </a:lnTo>
                  <a:lnTo>
                    <a:pt x="23123" y="1910"/>
                  </a:lnTo>
                  <a:lnTo>
                    <a:pt x="23123" y="2281"/>
                  </a:lnTo>
                  <a:lnTo>
                    <a:pt x="23439" y="2463"/>
                  </a:lnTo>
                  <a:close/>
                  <a:moveTo>
                    <a:pt x="23288" y="1244"/>
                  </a:moveTo>
                  <a:lnTo>
                    <a:pt x="23442" y="1331"/>
                  </a:lnTo>
                  <a:lnTo>
                    <a:pt x="23127" y="1513"/>
                  </a:lnTo>
                  <a:lnTo>
                    <a:pt x="22808" y="1329"/>
                  </a:lnTo>
                  <a:lnTo>
                    <a:pt x="22808" y="962"/>
                  </a:lnTo>
                  <a:lnTo>
                    <a:pt x="23123" y="778"/>
                  </a:lnTo>
                  <a:lnTo>
                    <a:pt x="23123" y="1147"/>
                  </a:lnTo>
                  <a:lnTo>
                    <a:pt x="23123" y="1147"/>
                  </a:lnTo>
                  <a:lnTo>
                    <a:pt x="23288" y="1244"/>
                  </a:lnTo>
                  <a:close/>
                  <a:moveTo>
                    <a:pt x="22804" y="582"/>
                  </a:moveTo>
                  <a:lnTo>
                    <a:pt x="22804" y="580"/>
                  </a:lnTo>
                  <a:lnTo>
                    <a:pt x="22804" y="213"/>
                  </a:lnTo>
                  <a:lnTo>
                    <a:pt x="23123" y="398"/>
                  </a:lnTo>
                  <a:lnTo>
                    <a:pt x="23123" y="764"/>
                  </a:lnTo>
                  <a:lnTo>
                    <a:pt x="22976" y="849"/>
                  </a:lnTo>
                  <a:lnTo>
                    <a:pt x="22801" y="948"/>
                  </a:lnTo>
                  <a:lnTo>
                    <a:pt x="22549" y="804"/>
                  </a:lnTo>
                  <a:lnTo>
                    <a:pt x="22485" y="766"/>
                  </a:lnTo>
                  <a:lnTo>
                    <a:pt x="22804" y="582"/>
                  </a:lnTo>
                  <a:close/>
                  <a:moveTo>
                    <a:pt x="22154" y="208"/>
                  </a:moveTo>
                  <a:lnTo>
                    <a:pt x="22156" y="208"/>
                  </a:lnTo>
                  <a:lnTo>
                    <a:pt x="22156" y="206"/>
                  </a:lnTo>
                  <a:lnTo>
                    <a:pt x="22475" y="22"/>
                  </a:lnTo>
                  <a:lnTo>
                    <a:pt x="22790" y="206"/>
                  </a:lnTo>
                  <a:lnTo>
                    <a:pt x="22790" y="575"/>
                  </a:lnTo>
                  <a:lnTo>
                    <a:pt x="22532" y="726"/>
                  </a:lnTo>
                  <a:lnTo>
                    <a:pt x="22473" y="759"/>
                  </a:lnTo>
                  <a:lnTo>
                    <a:pt x="22154" y="575"/>
                  </a:lnTo>
                  <a:lnTo>
                    <a:pt x="22154" y="208"/>
                  </a:lnTo>
                  <a:close/>
                  <a:moveTo>
                    <a:pt x="21828" y="395"/>
                  </a:moveTo>
                  <a:lnTo>
                    <a:pt x="22140" y="218"/>
                  </a:lnTo>
                  <a:lnTo>
                    <a:pt x="22140" y="580"/>
                  </a:lnTo>
                  <a:lnTo>
                    <a:pt x="22140" y="582"/>
                  </a:lnTo>
                  <a:lnTo>
                    <a:pt x="22461" y="766"/>
                  </a:lnTo>
                  <a:lnTo>
                    <a:pt x="22145" y="948"/>
                  </a:lnTo>
                  <a:lnTo>
                    <a:pt x="22074" y="906"/>
                  </a:lnTo>
                  <a:lnTo>
                    <a:pt x="21828" y="764"/>
                  </a:lnTo>
                  <a:lnTo>
                    <a:pt x="21828" y="395"/>
                  </a:lnTo>
                  <a:close/>
                  <a:moveTo>
                    <a:pt x="21828" y="1147"/>
                  </a:moveTo>
                  <a:lnTo>
                    <a:pt x="21828" y="1147"/>
                  </a:lnTo>
                  <a:lnTo>
                    <a:pt x="21828" y="778"/>
                  </a:lnTo>
                  <a:lnTo>
                    <a:pt x="21989" y="873"/>
                  </a:lnTo>
                  <a:lnTo>
                    <a:pt x="22140" y="962"/>
                  </a:lnTo>
                  <a:lnTo>
                    <a:pt x="22140" y="1331"/>
                  </a:lnTo>
                  <a:lnTo>
                    <a:pt x="21821" y="1515"/>
                  </a:lnTo>
                  <a:lnTo>
                    <a:pt x="21507" y="1333"/>
                  </a:lnTo>
                  <a:lnTo>
                    <a:pt x="21828" y="1147"/>
                  </a:lnTo>
                  <a:close/>
                  <a:moveTo>
                    <a:pt x="21173" y="395"/>
                  </a:moveTo>
                  <a:lnTo>
                    <a:pt x="21495" y="211"/>
                  </a:lnTo>
                  <a:lnTo>
                    <a:pt x="21495" y="211"/>
                  </a:lnTo>
                  <a:lnTo>
                    <a:pt x="21495" y="211"/>
                  </a:lnTo>
                  <a:lnTo>
                    <a:pt x="21603" y="272"/>
                  </a:lnTo>
                  <a:lnTo>
                    <a:pt x="21814" y="395"/>
                  </a:lnTo>
                  <a:lnTo>
                    <a:pt x="21814" y="757"/>
                  </a:lnTo>
                  <a:lnTo>
                    <a:pt x="21585" y="622"/>
                  </a:lnTo>
                  <a:lnTo>
                    <a:pt x="21495" y="572"/>
                  </a:lnTo>
                  <a:lnTo>
                    <a:pt x="21495" y="572"/>
                  </a:lnTo>
                  <a:lnTo>
                    <a:pt x="21495" y="572"/>
                  </a:lnTo>
                  <a:lnTo>
                    <a:pt x="21313" y="676"/>
                  </a:lnTo>
                  <a:lnTo>
                    <a:pt x="21173" y="759"/>
                  </a:lnTo>
                  <a:lnTo>
                    <a:pt x="21173" y="395"/>
                  </a:lnTo>
                  <a:close/>
                  <a:moveTo>
                    <a:pt x="21483" y="1333"/>
                  </a:moveTo>
                  <a:lnTo>
                    <a:pt x="21169" y="1515"/>
                  </a:lnTo>
                  <a:lnTo>
                    <a:pt x="21058" y="1452"/>
                  </a:lnTo>
                  <a:lnTo>
                    <a:pt x="20847" y="1331"/>
                  </a:lnTo>
                  <a:lnTo>
                    <a:pt x="20847" y="962"/>
                  </a:lnTo>
                  <a:lnTo>
                    <a:pt x="20944" y="906"/>
                  </a:lnTo>
                  <a:lnTo>
                    <a:pt x="21162" y="780"/>
                  </a:lnTo>
                  <a:lnTo>
                    <a:pt x="21162" y="1147"/>
                  </a:lnTo>
                  <a:lnTo>
                    <a:pt x="21162" y="1147"/>
                  </a:lnTo>
                  <a:lnTo>
                    <a:pt x="21483" y="1333"/>
                  </a:lnTo>
                  <a:close/>
                  <a:moveTo>
                    <a:pt x="20847" y="582"/>
                  </a:moveTo>
                  <a:lnTo>
                    <a:pt x="20847" y="580"/>
                  </a:lnTo>
                  <a:lnTo>
                    <a:pt x="20847" y="216"/>
                  </a:lnTo>
                  <a:lnTo>
                    <a:pt x="21162" y="395"/>
                  </a:lnTo>
                  <a:lnTo>
                    <a:pt x="21162" y="766"/>
                  </a:lnTo>
                  <a:lnTo>
                    <a:pt x="21121" y="787"/>
                  </a:lnTo>
                  <a:lnTo>
                    <a:pt x="20845" y="948"/>
                  </a:lnTo>
                  <a:lnTo>
                    <a:pt x="20528" y="766"/>
                  </a:lnTo>
                  <a:lnTo>
                    <a:pt x="20847" y="582"/>
                  </a:lnTo>
                  <a:close/>
                  <a:moveTo>
                    <a:pt x="20198" y="206"/>
                  </a:moveTo>
                  <a:lnTo>
                    <a:pt x="20422" y="76"/>
                  </a:lnTo>
                  <a:lnTo>
                    <a:pt x="20514" y="22"/>
                  </a:lnTo>
                  <a:lnTo>
                    <a:pt x="20774" y="171"/>
                  </a:lnTo>
                  <a:lnTo>
                    <a:pt x="20836" y="206"/>
                  </a:lnTo>
                  <a:lnTo>
                    <a:pt x="20836" y="575"/>
                  </a:lnTo>
                  <a:lnTo>
                    <a:pt x="20514" y="759"/>
                  </a:lnTo>
                  <a:lnTo>
                    <a:pt x="20198" y="575"/>
                  </a:lnTo>
                  <a:lnTo>
                    <a:pt x="20198" y="206"/>
                  </a:lnTo>
                  <a:close/>
                  <a:moveTo>
                    <a:pt x="19869" y="395"/>
                  </a:moveTo>
                  <a:lnTo>
                    <a:pt x="20186" y="213"/>
                  </a:lnTo>
                  <a:lnTo>
                    <a:pt x="20186" y="580"/>
                  </a:lnTo>
                  <a:lnTo>
                    <a:pt x="20186" y="582"/>
                  </a:lnTo>
                  <a:lnTo>
                    <a:pt x="20306" y="653"/>
                  </a:lnTo>
                  <a:lnTo>
                    <a:pt x="20502" y="766"/>
                  </a:lnTo>
                  <a:lnTo>
                    <a:pt x="20316" y="875"/>
                  </a:lnTo>
                  <a:lnTo>
                    <a:pt x="20190" y="948"/>
                  </a:lnTo>
                  <a:lnTo>
                    <a:pt x="19869" y="766"/>
                  </a:lnTo>
                  <a:lnTo>
                    <a:pt x="19869" y="395"/>
                  </a:lnTo>
                  <a:close/>
                  <a:moveTo>
                    <a:pt x="19869" y="1147"/>
                  </a:moveTo>
                  <a:lnTo>
                    <a:pt x="19869" y="1147"/>
                  </a:lnTo>
                  <a:lnTo>
                    <a:pt x="19869" y="780"/>
                  </a:lnTo>
                  <a:lnTo>
                    <a:pt x="20181" y="962"/>
                  </a:lnTo>
                  <a:lnTo>
                    <a:pt x="20181" y="1331"/>
                  </a:lnTo>
                  <a:lnTo>
                    <a:pt x="19864" y="1513"/>
                  </a:lnTo>
                  <a:lnTo>
                    <a:pt x="19550" y="1333"/>
                  </a:lnTo>
                  <a:lnTo>
                    <a:pt x="19869" y="1147"/>
                  </a:lnTo>
                  <a:close/>
                  <a:moveTo>
                    <a:pt x="19217" y="395"/>
                  </a:moveTo>
                  <a:lnTo>
                    <a:pt x="19304" y="346"/>
                  </a:lnTo>
                  <a:lnTo>
                    <a:pt x="19536" y="211"/>
                  </a:lnTo>
                  <a:lnTo>
                    <a:pt x="19536" y="211"/>
                  </a:lnTo>
                  <a:lnTo>
                    <a:pt x="19536" y="211"/>
                  </a:lnTo>
                  <a:lnTo>
                    <a:pt x="19536" y="211"/>
                  </a:lnTo>
                  <a:lnTo>
                    <a:pt x="19855" y="395"/>
                  </a:lnTo>
                  <a:lnTo>
                    <a:pt x="19855" y="754"/>
                  </a:lnTo>
                  <a:lnTo>
                    <a:pt x="19536" y="572"/>
                  </a:lnTo>
                  <a:lnTo>
                    <a:pt x="19536" y="572"/>
                  </a:lnTo>
                  <a:lnTo>
                    <a:pt x="19534" y="572"/>
                  </a:lnTo>
                  <a:lnTo>
                    <a:pt x="19349" y="681"/>
                  </a:lnTo>
                  <a:lnTo>
                    <a:pt x="19217" y="757"/>
                  </a:lnTo>
                  <a:lnTo>
                    <a:pt x="19217" y="395"/>
                  </a:lnTo>
                  <a:close/>
                  <a:moveTo>
                    <a:pt x="19217" y="773"/>
                  </a:moveTo>
                  <a:lnTo>
                    <a:pt x="19269" y="743"/>
                  </a:lnTo>
                  <a:lnTo>
                    <a:pt x="19536" y="587"/>
                  </a:lnTo>
                  <a:lnTo>
                    <a:pt x="19855" y="773"/>
                  </a:lnTo>
                  <a:lnTo>
                    <a:pt x="19855" y="1142"/>
                  </a:lnTo>
                  <a:lnTo>
                    <a:pt x="19536" y="1326"/>
                  </a:lnTo>
                  <a:lnTo>
                    <a:pt x="19295" y="1187"/>
                  </a:lnTo>
                  <a:lnTo>
                    <a:pt x="19217" y="1142"/>
                  </a:lnTo>
                  <a:lnTo>
                    <a:pt x="19217" y="773"/>
                  </a:lnTo>
                  <a:close/>
                  <a:moveTo>
                    <a:pt x="19311" y="1208"/>
                  </a:moveTo>
                  <a:lnTo>
                    <a:pt x="19524" y="1333"/>
                  </a:lnTo>
                  <a:lnTo>
                    <a:pt x="19210" y="1515"/>
                  </a:lnTo>
                  <a:lnTo>
                    <a:pt x="18893" y="1331"/>
                  </a:lnTo>
                  <a:lnTo>
                    <a:pt x="18893" y="962"/>
                  </a:lnTo>
                  <a:lnTo>
                    <a:pt x="19205" y="780"/>
                  </a:lnTo>
                  <a:lnTo>
                    <a:pt x="19205" y="1147"/>
                  </a:lnTo>
                  <a:lnTo>
                    <a:pt x="19205" y="1147"/>
                  </a:lnTo>
                  <a:lnTo>
                    <a:pt x="19311" y="1208"/>
                  </a:lnTo>
                  <a:close/>
                  <a:moveTo>
                    <a:pt x="18889" y="582"/>
                  </a:moveTo>
                  <a:lnTo>
                    <a:pt x="18889" y="580"/>
                  </a:lnTo>
                  <a:lnTo>
                    <a:pt x="18889" y="213"/>
                  </a:lnTo>
                  <a:lnTo>
                    <a:pt x="19205" y="395"/>
                  </a:lnTo>
                  <a:lnTo>
                    <a:pt x="19205" y="764"/>
                  </a:lnTo>
                  <a:lnTo>
                    <a:pt x="19132" y="806"/>
                  </a:lnTo>
                  <a:lnTo>
                    <a:pt x="18884" y="948"/>
                  </a:lnTo>
                  <a:lnTo>
                    <a:pt x="18721" y="854"/>
                  </a:lnTo>
                  <a:lnTo>
                    <a:pt x="18572" y="766"/>
                  </a:lnTo>
                  <a:lnTo>
                    <a:pt x="18889" y="582"/>
                  </a:lnTo>
                  <a:close/>
                  <a:moveTo>
                    <a:pt x="18239" y="208"/>
                  </a:moveTo>
                  <a:lnTo>
                    <a:pt x="18241" y="208"/>
                  </a:lnTo>
                  <a:lnTo>
                    <a:pt x="18241" y="206"/>
                  </a:lnTo>
                  <a:lnTo>
                    <a:pt x="18300" y="171"/>
                  </a:lnTo>
                  <a:lnTo>
                    <a:pt x="18560" y="22"/>
                  </a:lnTo>
                  <a:lnTo>
                    <a:pt x="18579" y="34"/>
                  </a:lnTo>
                  <a:lnTo>
                    <a:pt x="18877" y="206"/>
                  </a:lnTo>
                  <a:lnTo>
                    <a:pt x="18877" y="575"/>
                  </a:lnTo>
                  <a:lnTo>
                    <a:pt x="18560" y="759"/>
                  </a:lnTo>
                  <a:lnTo>
                    <a:pt x="18560" y="759"/>
                  </a:lnTo>
                  <a:lnTo>
                    <a:pt x="18239" y="575"/>
                  </a:lnTo>
                  <a:lnTo>
                    <a:pt x="18239" y="208"/>
                  </a:lnTo>
                  <a:close/>
                  <a:moveTo>
                    <a:pt x="17915" y="395"/>
                  </a:moveTo>
                  <a:lnTo>
                    <a:pt x="18227" y="218"/>
                  </a:lnTo>
                  <a:lnTo>
                    <a:pt x="18227" y="580"/>
                  </a:lnTo>
                  <a:lnTo>
                    <a:pt x="18227" y="582"/>
                  </a:lnTo>
                  <a:lnTo>
                    <a:pt x="18546" y="766"/>
                  </a:lnTo>
                  <a:lnTo>
                    <a:pt x="18234" y="948"/>
                  </a:lnTo>
                  <a:lnTo>
                    <a:pt x="17995" y="811"/>
                  </a:lnTo>
                  <a:lnTo>
                    <a:pt x="17915" y="764"/>
                  </a:lnTo>
                  <a:lnTo>
                    <a:pt x="17915" y="395"/>
                  </a:lnTo>
                  <a:close/>
                  <a:moveTo>
                    <a:pt x="17913" y="1147"/>
                  </a:moveTo>
                  <a:lnTo>
                    <a:pt x="17913" y="1147"/>
                  </a:lnTo>
                  <a:lnTo>
                    <a:pt x="17913" y="778"/>
                  </a:lnTo>
                  <a:lnTo>
                    <a:pt x="18227" y="960"/>
                  </a:lnTo>
                  <a:lnTo>
                    <a:pt x="18227" y="1331"/>
                  </a:lnTo>
                  <a:lnTo>
                    <a:pt x="17908" y="1515"/>
                  </a:lnTo>
                  <a:lnTo>
                    <a:pt x="17591" y="1333"/>
                  </a:lnTo>
                  <a:lnTo>
                    <a:pt x="17913" y="1147"/>
                  </a:lnTo>
                  <a:close/>
                  <a:moveTo>
                    <a:pt x="17258" y="395"/>
                  </a:moveTo>
                  <a:lnTo>
                    <a:pt x="17580" y="211"/>
                  </a:lnTo>
                  <a:lnTo>
                    <a:pt x="17580" y="211"/>
                  </a:lnTo>
                  <a:lnTo>
                    <a:pt x="17580" y="211"/>
                  </a:lnTo>
                  <a:lnTo>
                    <a:pt x="17688" y="272"/>
                  </a:lnTo>
                  <a:lnTo>
                    <a:pt x="17899" y="395"/>
                  </a:lnTo>
                  <a:lnTo>
                    <a:pt x="17899" y="757"/>
                  </a:lnTo>
                  <a:lnTo>
                    <a:pt x="17669" y="622"/>
                  </a:lnTo>
                  <a:lnTo>
                    <a:pt x="17580" y="572"/>
                  </a:lnTo>
                  <a:lnTo>
                    <a:pt x="17580" y="572"/>
                  </a:lnTo>
                  <a:lnTo>
                    <a:pt x="17580" y="572"/>
                  </a:lnTo>
                  <a:lnTo>
                    <a:pt x="17398" y="676"/>
                  </a:lnTo>
                  <a:lnTo>
                    <a:pt x="17258" y="759"/>
                  </a:lnTo>
                  <a:lnTo>
                    <a:pt x="17258" y="395"/>
                  </a:lnTo>
                  <a:close/>
                  <a:moveTo>
                    <a:pt x="17568" y="1333"/>
                  </a:moveTo>
                  <a:lnTo>
                    <a:pt x="17253" y="1515"/>
                  </a:lnTo>
                  <a:lnTo>
                    <a:pt x="17142" y="1452"/>
                  </a:lnTo>
                  <a:lnTo>
                    <a:pt x="16934" y="1331"/>
                  </a:lnTo>
                  <a:lnTo>
                    <a:pt x="16934" y="962"/>
                  </a:lnTo>
                  <a:lnTo>
                    <a:pt x="17029" y="906"/>
                  </a:lnTo>
                  <a:lnTo>
                    <a:pt x="17246" y="780"/>
                  </a:lnTo>
                  <a:lnTo>
                    <a:pt x="17246" y="1147"/>
                  </a:lnTo>
                  <a:lnTo>
                    <a:pt x="17246" y="1147"/>
                  </a:lnTo>
                  <a:lnTo>
                    <a:pt x="17568" y="1333"/>
                  </a:lnTo>
                  <a:close/>
                  <a:moveTo>
                    <a:pt x="16934" y="582"/>
                  </a:moveTo>
                  <a:lnTo>
                    <a:pt x="16934" y="580"/>
                  </a:lnTo>
                  <a:lnTo>
                    <a:pt x="16934" y="216"/>
                  </a:lnTo>
                  <a:lnTo>
                    <a:pt x="17246" y="395"/>
                  </a:lnTo>
                  <a:lnTo>
                    <a:pt x="17246" y="766"/>
                  </a:lnTo>
                  <a:lnTo>
                    <a:pt x="17209" y="787"/>
                  </a:lnTo>
                  <a:lnTo>
                    <a:pt x="16930" y="948"/>
                  </a:lnTo>
                  <a:lnTo>
                    <a:pt x="16613" y="766"/>
                  </a:lnTo>
                  <a:lnTo>
                    <a:pt x="16934" y="582"/>
                  </a:lnTo>
                  <a:close/>
                  <a:moveTo>
                    <a:pt x="16282" y="206"/>
                  </a:moveTo>
                  <a:lnTo>
                    <a:pt x="16507" y="76"/>
                  </a:lnTo>
                  <a:lnTo>
                    <a:pt x="16601" y="22"/>
                  </a:lnTo>
                  <a:lnTo>
                    <a:pt x="16859" y="171"/>
                  </a:lnTo>
                  <a:lnTo>
                    <a:pt x="16923" y="206"/>
                  </a:lnTo>
                  <a:lnTo>
                    <a:pt x="16923" y="575"/>
                  </a:lnTo>
                  <a:lnTo>
                    <a:pt x="16601" y="759"/>
                  </a:lnTo>
                  <a:lnTo>
                    <a:pt x="16282" y="575"/>
                  </a:lnTo>
                  <a:lnTo>
                    <a:pt x="16282" y="206"/>
                  </a:lnTo>
                  <a:close/>
                  <a:moveTo>
                    <a:pt x="15956" y="395"/>
                  </a:moveTo>
                  <a:lnTo>
                    <a:pt x="16271" y="216"/>
                  </a:lnTo>
                  <a:lnTo>
                    <a:pt x="16271" y="580"/>
                  </a:lnTo>
                  <a:lnTo>
                    <a:pt x="16271" y="582"/>
                  </a:lnTo>
                  <a:lnTo>
                    <a:pt x="16393" y="653"/>
                  </a:lnTo>
                  <a:lnTo>
                    <a:pt x="16587" y="766"/>
                  </a:lnTo>
                  <a:lnTo>
                    <a:pt x="16403" y="875"/>
                  </a:lnTo>
                  <a:lnTo>
                    <a:pt x="16275" y="948"/>
                  </a:lnTo>
                  <a:lnTo>
                    <a:pt x="16063" y="828"/>
                  </a:lnTo>
                  <a:lnTo>
                    <a:pt x="15956" y="764"/>
                  </a:lnTo>
                  <a:lnTo>
                    <a:pt x="15956" y="395"/>
                  </a:lnTo>
                  <a:close/>
                  <a:moveTo>
                    <a:pt x="15954" y="1147"/>
                  </a:moveTo>
                  <a:lnTo>
                    <a:pt x="15954" y="1147"/>
                  </a:lnTo>
                  <a:lnTo>
                    <a:pt x="15954" y="778"/>
                  </a:lnTo>
                  <a:lnTo>
                    <a:pt x="16138" y="884"/>
                  </a:lnTo>
                  <a:lnTo>
                    <a:pt x="16271" y="962"/>
                  </a:lnTo>
                  <a:lnTo>
                    <a:pt x="16271" y="1329"/>
                  </a:lnTo>
                  <a:lnTo>
                    <a:pt x="15949" y="1513"/>
                  </a:lnTo>
                  <a:lnTo>
                    <a:pt x="15635" y="1333"/>
                  </a:lnTo>
                  <a:lnTo>
                    <a:pt x="15954" y="1147"/>
                  </a:lnTo>
                  <a:close/>
                  <a:moveTo>
                    <a:pt x="15304" y="395"/>
                  </a:moveTo>
                  <a:lnTo>
                    <a:pt x="15623" y="211"/>
                  </a:lnTo>
                  <a:lnTo>
                    <a:pt x="15623" y="211"/>
                  </a:lnTo>
                  <a:lnTo>
                    <a:pt x="15625" y="211"/>
                  </a:lnTo>
                  <a:lnTo>
                    <a:pt x="15661" y="230"/>
                  </a:lnTo>
                  <a:lnTo>
                    <a:pt x="15940" y="395"/>
                  </a:lnTo>
                  <a:lnTo>
                    <a:pt x="15940" y="754"/>
                  </a:lnTo>
                  <a:lnTo>
                    <a:pt x="15623" y="572"/>
                  </a:lnTo>
                  <a:lnTo>
                    <a:pt x="15623" y="572"/>
                  </a:lnTo>
                  <a:lnTo>
                    <a:pt x="15623" y="572"/>
                  </a:lnTo>
                  <a:lnTo>
                    <a:pt x="15304" y="759"/>
                  </a:lnTo>
                  <a:lnTo>
                    <a:pt x="15304" y="395"/>
                  </a:lnTo>
                  <a:close/>
                  <a:moveTo>
                    <a:pt x="15304" y="773"/>
                  </a:moveTo>
                  <a:lnTo>
                    <a:pt x="15623" y="587"/>
                  </a:lnTo>
                  <a:lnTo>
                    <a:pt x="15744" y="658"/>
                  </a:lnTo>
                  <a:lnTo>
                    <a:pt x="15940" y="771"/>
                  </a:lnTo>
                  <a:lnTo>
                    <a:pt x="15940" y="1142"/>
                  </a:lnTo>
                  <a:lnTo>
                    <a:pt x="15833" y="1203"/>
                  </a:lnTo>
                  <a:lnTo>
                    <a:pt x="15623" y="1326"/>
                  </a:lnTo>
                  <a:lnTo>
                    <a:pt x="15304" y="1142"/>
                  </a:lnTo>
                  <a:lnTo>
                    <a:pt x="15304" y="773"/>
                  </a:lnTo>
                  <a:close/>
                  <a:moveTo>
                    <a:pt x="15611" y="1333"/>
                  </a:moveTo>
                  <a:lnTo>
                    <a:pt x="15297" y="1515"/>
                  </a:lnTo>
                  <a:lnTo>
                    <a:pt x="14978" y="1331"/>
                  </a:lnTo>
                  <a:lnTo>
                    <a:pt x="14978" y="962"/>
                  </a:lnTo>
                  <a:lnTo>
                    <a:pt x="15292" y="780"/>
                  </a:lnTo>
                  <a:lnTo>
                    <a:pt x="15292" y="1147"/>
                  </a:lnTo>
                  <a:lnTo>
                    <a:pt x="15292" y="1147"/>
                  </a:lnTo>
                  <a:lnTo>
                    <a:pt x="15611" y="1333"/>
                  </a:lnTo>
                  <a:close/>
                  <a:moveTo>
                    <a:pt x="14976" y="582"/>
                  </a:moveTo>
                  <a:lnTo>
                    <a:pt x="14976" y="580"/>
                  </a:lnTo>
                  <a:lnTo>
                    <a:pt x="14976" y="213"/>
                  </a:lnTo>
                  <a:lnTo>
                    <a:pt x="15292" y="395"/>
                  </a:lnTo>
                  <a:lnTo>
                    <a:pt x="15292" y="766"/>
                  </a:lnTo>
                  <a:lnTo>
                    <a:pt x="15269" y="778"/>
                  </a:lnTo>
                  <a:lnTo>
                    <a:pt x="14971" y="948"/>
                  </a:lnTo>
                  <a:lnTo>
                    <a:pt x="14806" y="854"/>
                  </a:lnTo>
                  <a:lnTo>
                    <a:pt x="14657" y="766"/>
                  </a:lnTo>
                  <a:lnTo>
                    <a:pt x="14976" y="582"/>
                  </a:lnTo>
                  <a:close/>
                  <a:moveTo>
                    <a:pt x="14326" y="206"/>
                  </a:moveTo>
                  <a:lnTo>
                    <a:pt x="14385" y="171"/>
                  </a:lnTo>
                  <a:lnTo>
                    <a:pt x="14645" y="22"/>
                  </a:lnTo>
                  <a:lnTo>
                    <a:pt x="14664" y="34"/>
                  </a:lnTo>
                  <a:lnTo>
                    <a:pt x="14962" y="206"/>
                  </a:lnTo>
                  <a:lnTo>
                    <a:pt x="14962" y="575"/>
                  </a:lnTo>
                  <a:lnTo>
                    <a:pt x="14704" y="726"/>
                  </a:lnTo>
                  <a:lnTo>
                    <a:pt x="14645" y="759"/>
                  </a:lnTo>
                  <a:lnTo>
                    <a:pt x="14326" y="575"/>
                  </a:lnTo>
                  <a:lnTo>
                    <a:pt x="14326" y="206"/>
                  </a:lnTo>
                  <a:close/>
                  <a:moveTo>
                    <a:pt x="14000" y="395"/>
                  </a:moveTo>
                  <a:lnTo>
                    <a:pt x="14087" y="343"/>
                  </a:lnTo>
                  <a:lnTo>
                    <a:pt x="14312" y="216"/>
                  </a:lnTo>
                  <a:lnTo>
                    <a:pt x="14312" y="580"/>
                  </a:lnTo>
                  <a:lnTo>
                    <a:pt x="14312" y="582"/>
                  </a:lnTo>
                  <a:lnTo>
                    <a:pt x="14631" y="766"/>
                  </a:lnTo>
                  <a:lnTo>
                    <a:pt x="14316" y="948"/>
                  </a:lnTo>
                  <a:lnTo>
                    <a:pt x="14000" y="766"/>
                  </a:lnTo>
                  <a:lnTo>
                    <a:pt x="14000" y="395"/>
                  </a:lnTo>
                  <a:close/>
                  <a:moveTo>
                    <a:pt x="13997" y="1147"/>
                  </a:moveTo>
                  <a:lnTo>
                    <a:pt x="13997" y="780"/>
                  </a:lnTo>
                  <a:lnTo>
                    <a:pt x="14309" y="962"/>
                  </a:lnTo>
                  <a:lnTo>
                    <a:pt x="14309" y="1331"/>
                  </a:lnTo>
                  <a:lnTo>
                    <a:pt x="14137" y="1430"/>
                  </a:lnTo>
                  <a:lnTo>
                    <a:pt x="13990" y="1515"/>
                  </a:lnTo>
                  <a:lnTo>
                    <a:pt x="13678" y="1333"/>
                  </a:lnTo>
                  <a:lnTo>
                    <a:pt x="13997" y="1147"/>
                  </a:lnTo>
                  <a:close/>
                  <a:moveTo>
                    <a:pt x="13345" y="395"/>
                  </a:moveTo>
                  <a:lnTo>
                    <a:pt x="13664" y="211"/>
                  </a:lnTo>
                  <a:lnTo>
                    <a:pt x="13664" y="211"/>
                  </a:lnTo>
                  <a:lnTo>
                    <a:pt x="13667" y="211"/>
                  </a:lnTo>
                  <a:lnTo>
                    <a:pt x="13986" y="395"/>
                  </a:lnTo>
                  <a:lnTo>
                    <a:pt x="13986" y="757"/>
                  </a:lnTo>
                  <a:lnTo>
                    <a:pt x="13667" y="572"/>
                  </a:lnTo>
                  <a:lnTo>
                    <a:pt x="13664" y="572"/>
                  </a:lnTo>
                  <a:lnTo>
                    <a:pt x="13664" y="572"/>
                  </a:lnTo>
                  <a:lnTo>
                    <a:pt x="13345" y="759"/>
                  </a:lnTo>
                  <a:lnTo>
                    <a:pt x="13345" y="395"/>
                  </a:lnTo>
                  <a:close/>
                  <a:moveTo>
                    <a:pt x="13345" y="773"/>
                  </a:moveTo>
                  <a:lnTo>
                    <a:pt x="13664" y="587"/>
                  </a:lnTo>
                  <a:lnTo>
                    <a:pt x="13986" y="773"/>
                  </a:lnTo>
                  <a:lnTo>
                    <a:pt x="13986" y="1142"/>
                  </a:lnTo>
                  <a:lnTo>
                    <a:pt x="13664" y="1326"/>
                  </a:lnTo>
                  <a:lnTo>
                    <a:pt x="13345" y="1142"/>
                  </a:lnTo>
                  <a:lnTo>
                    <a:pt x="13345" y="773"/>
                  </a:lnTo>
                  <a:close/>
                  <a:moveTo>
                    <a:pt x="13653" y="1333"/>
                  </a:moveTo>
                  <a:lnTo>
                    <a:pt x="13341" y="1515"/>
                  </a:lnTo>
                  <a:lnTo>
                    <a:pt x="13227" y="1452"/>
                  </a:lnTo>
                  <a:lnTo>
                    <a:pt x="13019" y="1331"/>
                  </a:lnTo>
                  <a:lnTo>
                    <a:pt x="13019" y="962"/>
                  </a:lnTo>
                  <a:lnTo>
                    <a:pt x="13116" y="906"/>
                  </a:lnTo>
                  <a:lnTo>
                    <a:pt x="13334" y="780"/>
                  </a:lnTo>
                  <a:lnTo>
                    <a:pt x="13334" y="1147"/>
                  </a:lnTo>
                  <a:lnTo>
                    <a:pt x="13334" y="1147"/>
                  </a:lnTo>
                  <a:lnTo>
                    <a:pt x="13653" y="1333"/>
                  </a:lnTo>
                  <a:close/>
                  <a:moveTo>
                    <a:pt x="13019" y="582"/>
                  </a:moveTo>
                  <a:lnTo>
                    <a:pt x="13019" y="580"/>
                  </a:lnTo>
                  <a:lnTo>
                    <a:pt x="13019" y="216"/>
                  </a:lnTo>
                  <a:lnTo>
                    <a:pt x="13334" y="395"/>
                  </a:lnTo>
                  <a:lnTo>
                    <a:pt x="13334" y="766"/>
                  </a:lnTo>
                  <a:lnTo>
                    <a:pt x="13293" y="787"/>
                  </a:lnTo>
                  <a:lnTo>
                    <a:pt x="13015" y="948"/>
                  </a:lnTo>
                  <a:lnTo>
                    <a:pt x="12700" y="766"/>
                  </a:lnTo>
                  <a:lnTo>
                    <a:pt x="13019" y="582"/>
                  </a:lnTo>
                  <a:close/>
                  <a:moveTo>
                    <a:pt x="12367" y="206"/>
                  </a:moveTo>
                  <a:lnTo>
                    <a:pt x="12672" y="29"/>
                  </a:lnTo>
                  <a:lnTo>
                    <a:pt x="12686" y="22"/>
                  </a:lnTo>
                  <a:lnTo>
                    <a:pt x="12809" y="93"/>
                  </a:lnTo>
                  <a:lnTo>
                    <a:pt x="13007" y="206"/>
                  </a:lnTo>
                  <a:lnTo>
                    <a:pt x="13007" y="575"/>
                  </a:lnTo>
                  <a:lnTo>
                    <a:pt x="12686" y="759"/>
                  </a:lnTo>
                  <a:lnTo>
                    <a:pt x="12367" y="575"/>
                  </a:lnTo>
                  <a:lnTo>
                    <a:pt x="12367" y="206"/>
                  </a:lnTo>
                  <a:close/>
                  <a:moveTo>
                    <a:pt x="12039" y="766"/>
                  </a:moveTo>
                  <a:lnTo>
                    <a:pt x="12039" y="398"/>
                  </a:lnTo>
                  <a:lnTo>
                    <a:pt x="12355" y="213"/>
                  </a:lnTo>
                  <a:lnTo>
                    <a:pt x="12355" y="580"/>
                  </a:lnTo>
                  <a:lnTo>
                    <a:pt x="12355" y="582"/>
                  </a:lnTo>
                  <a:lnTo>
                    <a:pt x="12478" y="653"/>
                  </a:lnTo>
                  <a:lnTo>
                    <a:pt x="12672" y="766"/>
                  </a:lnTo>
                  <a:lnTo>
                    <a:pt x="12561" y="832"/>
                  </a:lnTo>
                  <a:lnTo>
                    <a:pt x="12358" y="948"/>
                  </a:lnTo>
                  <a:lnTo>
                    <a:pt x="12128" y="818"/>
                  </a:lnTo>
                  <a:lnTo>
                    <a:pt x="12039" y="766"/>
                  </a:lnTo>
                  <a:lnTo>
                    <a:pt x="12039" y="766"/>
                  </a:lnTo>
                  <a:close/>
                  <a:moveTo>
                    <a:pt x="12039" y="1147"/>
                  </a:moveTo>
                  <a:lnTo>
                    <a:pt x="12039" y="1147"/>
                  </a:lnTo>
                  <a:lnTo>
                    <a:pt x="12039" y="780"/>
                  </a:lnTo>
                  <a:lnTo>
                    <a:pt x="12343" y="955"/>
                  </a:lnTo>
                  <a:lnTo>
                    <a:pt x="12353" y="962"/>
                  </a:lnTo>
                  <a:lnTo>
                    <a:pt x="12353" y="1329"/>
                  </a:lnTo>
                  <a:lnTo>
                    <a:pt x="12034" y="1513"/>
                  </a:lnTo>
                  <a:lnTo>
                    <a:pt x="11720" y="1333"/>
                  </a:lnTo>
                  <a:lnTo>
                    <a:pt x="12039" y="1147"/>
                  </a:lnTo>
                  <a:close/>
                  <a:moveTo>
                    <a:pt x="11389" y="395"/>
                  </a:moveTo>
                  <a:lnTo>
                    <a:pt x="11604" y="268"/>
                  </a:lnTo>
                  <a:lnTo>
                    <a:pt x="11706" y="211"/>
                  </a:lnTo>
                  <a:lnTo>
                    <a:pt x="11706" y="211"/>
                  </a:lnTo>
                  <a:lnTo>
                    <a:pt x="11708" y="211"/>
                  </a:lnTo>
                  <a:lnTo>
                    <a:pt x="12025" y="393"/>
                  </a:lnTo>
                  <a:lnTo>
                    <a:pt x="12025" y="754"/>
                  </a:lnTo>
                  <a:lnTo>
                    <a:pt x="11706" y="572"/>
                  </a:lnTo>
                  <a:lnTo>
                    <a:pt x="11706" y="572"/>
                  </a:lnTo>
                  <a:lnTo>
                    <a:pt x="11706" y="572"/>
                  </a:lnTo>
                  <a:lnTo>
                    <a:pt x="11677" y="589"/>
                  </a:lnTo>
                  <a:lnTo>
                    <a:pt x="11389" y="757"/>
                  </a:lnTo>
                  <a:lnTo>
                    <a:pt x="11389" y="395"/>
                  </a:lnTo>
                  <a:close/>
                  <a:moveTo>
                    <a:pt x="11389" y="773"/>
                  </a:moveTo>
                  <a:lnTo>
                    <a:pt x="11668" y="610"/>
                  </a:lnTo>
                  <a:lnTo>
                    <a:pt x="11706" y="587"/>
                  </a:lnTo>
                  <a:lnTo>
                    <a:pt x="12027" y="773"/>
                  </a:lnTo>
                  <a:lnTo>
                    <a:pt x="12027" y="1142"/>
                  </a:lnTo>
                  <a:lnTo>
                    <a:pt x="11786" y="1281"/>
                  </a:lnTo>
                  <a:lnTo>
                    <a:pt x="11708" y="1326"/>
                  </a:lnTo>
                  <a:lnTo>
                    <a:pt x="11465" y="1187"/>
                  </a:lnTo>
                  <a:lnTo>
                    <a:pt x="11389" y="1142"/>
                  </a:lnTo>
                  <a:lnTo>
                    <a:pt x="11389" y="773"/>
                  </a:lnTo>
                  <a:close/>
                  <a:moveTo>
                    <a:pt x="11481" y="1208"/>
                  </a:moveTo>
                  <a:lnTo>
                    <a:pt x="11694" y="1333"/>
                  </a:lnTo>
                  <a:lnTo>
                    <a:pt x="11382" y="1513"/>
                  </a:lnTo>
                  <a:lnTo>
                    <a:pt x="11060" y="1329"/>
                  </a:lnTo>
                  <a:lnTo>
                    <a:pt x="11060" y="962"/>
                  </a:lnTo>
                  <a:lnTo>
                    <a:pt x="11377" y="778"/>
                  </a:lnTo>
                  <a:lnTo>
                    <a:pt x="11377" y="1147"/>
                  </a:lnTo>
                  <a:lnTo>
                    <a:pt x="11377" y="1147"/>
                  </a:lnTo>
                  <a:lnTo>
                    <a:pt x="11481" y="1208"/>
                  </a:lnTo>
                  <a:close/>
                  <a:moveTo>
                    <a:pt x="11060" y="582"/>
                  </a:moveTo>
                  <a:lnTo>
                    <a:pt x="11060" y="580"/>
                  </a:lnTo>
                  <a:lnTo>
                    <a:pt x="11060" y="216"/>
                  </a:lnTo>
                  <a:lnTo>
                    <a:pt x="11377" y="398"/>
                  </a:lnTo>
                  <a:lnTo>
                    <a:pt x="11377" y="764"/>
                  </a:lnTo>
                  <a:lnTo>
                    <a:pt x="11200" y="868"/>
                  </a:lnTo>
                  <a:lnTo>
                    <a:pt x="11056" y="948"/>
                  </a:lnTo>
                  <a:lnTo>
                    <a:pt x="10890" y="854"/>
                  </a:lnTo>
                  <a:lnTo>
                    <a:pt x="10744" y="766"/>
                  </a:lnTo>
                  <a:lnTo>
                    <a:pt x="11060" y="582"/>
                  </a:lnTo>
                  <a:close/>
                  <a:moveTo>
                    <a:pt x="10411" y="206"/>
                  </a:moveTo>
                  <a:lnTo>
                    <a:pt x="10472" y="171"/>
                  </a:lnTo>
                  <a:lnTo>
                    <a:pt x="10730" y="22"/>
                  </a:lnTo>
                  <a:lnTo>
                    <a:pt x="10749" y="34"/>
                  </a:lnTo>
                  <a:lnTo>
                    <a:pt x="11046" y="206"/>
                  </a:lnTo>
                  <a:lnTo>
                    <a:pt x="11046" y="575"/>
                  </a:lnTo>
                  <a:lnTo>
                    <a:pt x="10730" y="759"/>
                  </a:lnTo>
                  <a:lnTo>
                    <a:pt x="10730" y="759"/>
                  </a:lnTo>
                  <a:lnTo>
                    <a:pt x="10730" y="759"/>
                  </a:lnTo>
                  <a:lnTo>
                    <a:pt x="10411" y="575"/>
                  </a:lnTo>
                  <a:lnTo>
                    <a:pt x="10411" y="206"/>
                  </a:lnTo>
                  <a:close/>
                  <a:moveTo>
                    <a:pt x="10085" y="395"/>
                  </a:moveTo>
                  <a:lnTo>
                    <a:pt x="10172" y="343"/>
                  </a:lnTo>
                  <a:lnTo>
                    <a:pt x="10397" y="216"/>
                  </a:lnTo>
                  <a:lnTo>
                    <a:pt x="10397" y="580"/>
                  </a:lnTo>
                  <a:lnTo>
                    <a:pt x="10397" y="582"/>
                  </a:lnTo>
                  <a:lnTo>
                    <a:pt x="10716" y="766"/>
                  </a:lnTo>
                  <a:lnTo>
                    <a:pt x="10404" y="948"/>
                  </a:lnTo>
                  <a:lnTo>
                    <a:pt x="10085" y="766"/>
                  </a:lnTo>
                  <a:lnTo>
                    <a:pt x="10085" y="395"/>
                  </a:lnTo>
                  <a:close/>
                  <a:moveTo>
                    <a:pt x="10085" y="1147"/>
                  </a:moveTo>
                  <a:lnTo>
                    <a:pt x="10085" y="780"/>
                  </a:lnTo>
                  <a:lnTo>
                    <a:pt x="10397" y="962"/>
                  </a:lnTo>
                  <a:lnTo>
                    <a:pt x="10397" y="1331"/>
                  </a:lnTo>
                  <a:lnTo>
                    <a:pt x="10224" y="1430"/>
                  </a:lnTo>
                  <a:lnTo>
                    <a:pt x="10078" y="1515"/>
                  </a:lnTo>
                  <a:lnTo>
                    <a:pt x="9763" y="1333"/>
                  </a:lnTo>
                  <a:lnTo>
                    <a:pt x="10085" y="1147"/>
                  </a:lnTo>
                  <a:close/>
                  <a:moveTo>
                    <a:pt x="9430" y="395"/>
                  </a:moveTo>
                  <a:lnTo>
                    <a:pt x="9751" y="211"/>
                  </a:lnTo>
                  <a:lnTo>
                    <a:pt x="9751" y="211"/>
                  </a:lnTo>
                  <a:lnTo>
                    <a:pt x="9751" y="211"/>
                  </a:lnTo>
                  <a:lnTo>
                    <a:pt x="10070" y="395"/>
                  </a:lnTo>
                  <a:lnTo>
                    <a:pt x="10070" y="757"/>
                  </a:lnTo>
                  <a:lnTo>
                    <a:pt x="9751" y="572"/>
                  </a:lnTo>
                  <a:lnTo>
                    <a:pt x="9751" y="572"/>
                  </a:lnTo>
                  <a:lnTo>
                    <a:pt x="9751" y="572"/>
                  </a:lnTo>
                  <a:lnTo>
                    <a:pt x="9430" y="759"/>
                  </a:lnTo>
                  <a:lnTo>
                    <a:pt x="9430" y="395"/>
                  </a:lnTo>
                  <a:close/>
                  <a:moveTo>
                    <a:pt x="9430" y="773"/>
                  </a:moveTo>
                  <a:lnTo>
                    <a:pt x="9751" y="587"/>
                  </a:lnTo>
                  <a:lnTo>
                    <a:pt x="10070" y="773"/>
                  </a:lnTo>
                  <a:lnTo>
                    <a:pt x="10070" y="1142"/>
                  </a:lnTo>
                  <a:lnTo>
                    <a:pt x="9749" y="1326"/>
                  </a:lnTo>
                  <a:lnTo>
                    <a:pt x="9430" y="1142"/>
                  </a:lnTo>
                  <a:lnTo>
                    <a:pt x="9430" y="773"/>
                  </a:lnTo>
                  <a:close/>
                  <a:moveTo>
                    <a:pt x="9740" y="1333"/>
                  </a:moveTo>
                  <a:lnTo>
                    <a:pt x="9425" y="1515"/>
                  </a:lnTo>
                  <a:lnTo>
                    <a:pt x="9314" y="1452"/>
                  </a:lnTo>
                  <a:lnTo>
                    <a:pt x="9104" y="1331"/>
                  </a:lnTo>
                  <a:lnTo>
                    <a:pt x="9104" y="962"/>
                  </a:lnTo>
                  <a:lnTo>
                    <a:pt x="9201" y="906"/>
                  </a:lnTo>
                  <a:lnTo>
                    <a:pt x="9418" y="780"/>
                  </a:lnTo>
                  <a:lnTo>
                    <a:pt x="9418" y="1147"/>
                  </a:lnTo>
                  <a:lnTo>
                    <a:pt x="9418" y="1147"/>
                  </a:lnTo>
                  <a:lnTo>
                    <a:pt x="9740" y="1333"/>
                  </a:lnTo>
                  <a:close/>
                  <a:moveTo>
                    <a:pt x="9104" y="582"/>
                  </a:moveTo>
                  <a:lnTo>
                    <a:pt x="9104" y="580"/>
                  </a:lnTo>
                  <a:lnTo>
                    <a:pt x="9104" y="216"/>
                  </a:lnTo>
                  <a:lnTo>
                    <a:pt x="9418" y="395"/>
                  </a:lnTo>
                  <a:lnTo>
                    <a:pt x="9418" y="766"/>
                  </a:lnTo>
                  <a:lnTo>
                    <a:pt x="9378" y="787"/>
                  </a:lnTo>
                  <a:lnTo>
                    <a:pt x="9102" y="948"/>
                  </a:lnTo>
                  <a:lnTo>
                    <a:pt x="8785" y="766"/>
                  </a:lnTo>
                  <a:lnTo>
                    <a:pt x="9104" y="582"/>
                  </a:lnTo>
                  <a:close/>
                  <a:moveTo>
                    <a:pt x="8454" y="206"/>
                  </a:moveTo>
                  <a:lnTo>
                    <a:pt x="8759" y="29"/>
                  </a:lnTo>
                  <a:lnTo>
                    <a:pt x="8771" y="22"/>
                  </a:lnTo>
                  <a:lnTo>
                    <a:pt x="8894" y="93"/>
                  </a:lnTo>
                  <a:lnTo>
                    <a:pt x="9092" y="206"/>
                  </a:lnTo>
                  <a:lnTo>
                    <a:pt x="9092" y="575"/>
                  </a:lnTo>
                  <a:lnTo>
                    <a:pt x="8771" y="759"/>
                  </a:lnTo>
                  <a:lnTo>
                    <a:pt x="8454" y="575"/>
                  </a:lnTo>
                  <a:lnTo>
                    <a:pt x="8454" y="206"/>
                  </a:lnTo>
                  <a:close/>
                  <a:moveTo>
                    <a:pt x="8126" y="398"/>
                  </a:moveTo>
                  <a:lnTo>
                    <a:pt x="8442" y="216"/>
                  </a:lnTo>
                  <a:lnTo>
                    <a:pt x="8442" y="580"/>
                  </a:lnTo>
                  <a:lnTo>
                    <a:pt x="8442" y="582"/>
                  </a:lnTo>
                  <a:lnTo>
                    <a:pt x="8563" y="653"/>
                  </a:lnTo>
                  <a:lnTo>
                    <a:pt x="8759" y="766"/>
                  </a:lnTo>
                  <a:lnTo>
                    <a:pt x="8648" y="832"/>
                  </a:lnTo>
                  <a:lnTo>
                    <a:pt x="8445" y="948"/>
                  </a:lnTo>
                  <a:lnTo>
                    <a:pt x="8381" y="913"/>
                  </a:lnTo>
                  <a:lnTo>
                    <a:pt x="8126" y="764"/>
                  </a:lnTo>
                  <a:lnTo>
                    <a:pt x="8126" y="398"/>
                  </a:lnTo>
                  <a:close/>
                  <a:moveTo>
                    <a:pt x="8126" y="1147"/>
                  </a:moveTo>
                  <a:lnTo>
                    <a:pt x="8126" y="1147"/>
                  </a:lnTo>
                  <a:lnTo>
                    <a:pt x="8126" y="780"/>
                  </a:lnTo>
                  <a:lnTo>
                    <a:pt x="8442" y="962"/>
                  </a:lnTo>
                  <a:lnTo>
                    <a:pt x="8442" y="1326"/>
                  </a:lnTo>
                  <a:lnTo>
                    <a:pt x="8119" y="1513"/>
                  </a:lnTo>
                  <a:lnTo>
                    <a:pt x="7807" y="1333"/>
                  </a:lnTo>
                  <a:lnTo>
                    <a:pt x="7838" y="1315"/>
                  </a:lnTo>
                  <a:lnTo>
                    <a:pt x="8126" y="1147"/>
                  </a:lnTo>
                  <a:close/>
                  <a:moveTo>
                    <a:pt x="7474" y="395"/>
                  </a:moveTo>
                  <a:lnTo>
                    <a:pt x="7793" y="211"/>
                  </a:lnTo>
                  <a:lnTo>
                    <a:pt x="7795" y="211"/>
                  </a:lnTo>
                  <a:lnTo>
                    <a:pt x="7795" y="211"/>
                  </a:lnTo>
                  <a:lnTo>
                    <a:pt x="7830" y="230"/>
                  </a:lnTo>
                  <a:lnTo>
                    <a:pt x="8109" y="393"/>
                  </a:lnTo>
                  <a:lnTo>
                    <a:pt x="8109" y="754"/>
                  </a:lnTo>
                  <a:lnTo>
                    <a:pt x="7795" y="572"/>
                  </a:lnTo>
                  <a:lnTo>
                    <a:pt x="7795" y="572"/>
                  </a:lnTo>
                  <a:lnTo>
                    <a:pt x="7795" y="572"/>
                  </a:lnTo>
                  <a:lnTo>
                    <a:pt x="7474" y="759"/>
                  </a:lnTo>
                  <a:lnTo>
                    <a:pt x="7474" y="395"/>
                  </a:lnTo>
                  <a:close/>
                  <a:moveTo>
                    <a:pt x="7474" y="773"/>
                  </a:moveTo>
                  <a:lnTo>
                    <a:pt x="7795" y="587"/>
                  </a:lnTo>
                  <a:lnTo>
                    <a:pt x="7882" y="639"/>
                  </a:lnTo>
                  <a:lnTo>
                    <a:pt x="8112" y="771"/>
                  </a:lnTo>
                  <a:lnTo>
                    <a:pt x="8112" y="1142"/>
                  </a:lnTo>
                  <a:lnTo>
                    <a:pt x="8020" y="1194"/>
                  </a:lnTo>
                  <a:lnTo>
                    <a:pt x="7793" y="1326"/>
                  </a:lnTo>
                  <a:lnTo>
                    <a:pt x="7474" y="1142"/>
                  </a:lnTo>
                  <a:lnTo>
                    <a:pt x="7474" y="773"/>
                  </a:lnTo>
                  <a:close/>
                  <a:moveTo>
                    <a:pt x="7781" y="1333"/>
                  </a:moveTo>
                  <a:lnTo>
                    <a:pt x="7467" y="1513"/>
                  </a:lnTo>
                  <a:lnTo>
                    <a:pt x="7148" y="1331"/>
                  </a:lnTo>
                  <a:lnTo>
                    <a:pt x="7148" y="962"/>
                  </a:lnTo>
                  <a:lnTo>
                    <a:pt x="7462" y="780"/>
                  </a:lnTo>
                  <a:lnTo>
                    <a:pt x="7462" y="1147"/>
                  </a:lnTo>
                  <a:lnTo>
                    <a:pt x="7462" y="1147"/>
                  </a:lnTo>
                  <a:lnTo>
                    <a:pt x="7781" y="1333"/>
                  </a:lnTo>
                  <a:close/>
                  <a:moveTo>
                    <a:pt x="7148" y="582"/>
                  </a:moveTo>
                  <a:lnTo>
                    <a:pt x="7148" y="580"/>
                  </a:lnTo>
                  <a:lnTo>
                    <a:pt x="7148" y="216"/>
                  </a:lnTo>
                  <a:lnTo>
                    <a:pt x="7462" y="395"/>
                  </a:lnTo>
                  <a:lnTo>
                    <a:pt x="7462" y="766"/>
                  </a:lnTo>
                  <a:lnTo>
                    <a:pt x="7431" y="783"/>
                  </a:lnTo>
                  <a:lnTo>
                    <a:pt x="7143" y="948"/>
                  </a:lnTo>
                  <a:lnTo>
                    <a:pt x="6982" y="856"/>
                  </a:lnTo>
                  <a:lnTo>
                    <a:pt x="6829" y="766"/>
                  </a:lnTo>
                  <a:lnTo>
                    <a:pt x="7148" y="582"/>
                  </a:lnTo>
                  <a:close/>
                  <a:moveTo>
                    <a:pt x="6495" y="206"/>
                  </a:moveTo>
                  <a:lnTo>
                    <a:pt x="6814" y="22"/>
                  </a:lnTo>
                  <a:lnTo>
                    <a:pt x="7044" y="152"/>
                  </a:lnTo>
                  <a:lnTo>
                    <a:pt x="7136" y="206"/>
                  </a:lnTo>
                  <a:lnTo>
                    <a:pt x="7136" y="575"/>
                  </a:lnTo>
                  <a:lnTo>
                    <a:pt x="6838" y="747"/>
                  </a:lnTo>
                  <a:lnTo>
                    <a:pt x="6817" y="759"/>
                  </a:lnTo>
                  <a:lnTo>
                    <a:pt x="6817" y="759"/>
                  </a:lnTo>
                  <a:lnTo>
                    <a:pt x="6817" y="759"/>
                  </a:lnTo>
                  <a:lnTo>
                    <a:pt x="6637" y="658"/>
                  </a:lnTo>
                  <a:lnTo>
                    <a:pt x="6495" y="575"/>
                  </a:lnTo>
                  <a:lnTo>
                    <a:pt x="6495" y="206"/>
                  </a:lnTo>
                  <a:close/>
                  <a:moveTo>
                    <a:pt x="6169" y="766"/>
                  </a:moveTo>
                  <a:lnTo>
                    <a:pt x="6169" y="395"/>
                  </a:lnTo>
                  <a:lnTo>
                    <a:pt x="6484" y="216"/>
                  </a:lnTo>
                  <a:lnTo>
                    <a:pt x="6484" y="580"/>
                  </a:lnTo>
                  <a:lnTo>
                    <a:pt x="6484" y="582"/>
                  </a:lnTo>
                  <a:lnTo>
                    <a:pt x="6803" y="766"/>
                  </a:lnTo>
                  <a:lnTo>
                    <a:pt x="6649" y="856"/>
                  </a:lnTo>
                  <a:lnTo>
                    <a:pt x="6618" y="875"/>
                  </a:lnTo>
                  <a:lnTo>
                    <a:pt x="6488" y="948"/>
                  </a:lnTo>
                  <a:lnTo>
                    <a:pt x="6271" y="825"/>
                  </a:lnTo>
                  <a:lnTo>
                    <a:pt x="6169" y="766"/>
                  </a:lnTo>
                  <a:lnTo>
                    <a:pt x="6169" y="766"/>
                  </a:lnTo>
                  <a:close/>
                  <a:moveTo>
                    <a:pt x="6169" y="1147"/>
                  </a:moveTo>
                  <a:lnTo>
                    <a:pt x="6169" y="1147"/>
                  </a:lnTo>
                  <a:lnTo>
                    <a:pt x="6169" y="780"/>
                  </a:lnTo>
                  <a:lnTo>
                    <a:pt x="6481" y="962"/>
                  </a:lnTo>
                  <a:lnTo>
                    <a:pt x="6481" y="1329"/>
                  </a:lnTo>
                  <a:lnTo>
                    <a:pt x="6162" y="1513"/>
                  </a:lnTo>
                  <a:lnTo>
                    <a:pt x="5848" y="1333"/>
                  </a:lnTo>
                  <a:lnTo>
                    <a:pt x="6169" y="1147"/>
                  </a:lnTo>
                  <a:close/>
                  <a:moveTo>
                    <a:pt x="5515" y="395"/>
                  </a:moveTo>
                  <a:lnTo>
                    <a:pt x="5836" y="211"/>
                  </a:lnTo>
                  <a:lnTo>
                    <a:pt x="5836" y="211"/>
                  </a:lnTo>
                  <a:lnTo>
                    <a:pt x="5836" y="211"/>
                  </a:lnTo>
                  <a:lnTo>
                    <a:pt x="6155" y="395"/>
                  </a:lnTo>
                  <a:lnTo>
                    <a:pt x="6155" y="754"/>
                  </a:lnTo>
                  <a:lnTo>
                    <a:pt x="5836" y="572"/>
                  </a:lnTo>
                  <a:lnTo>
                    <a:pt x="5836" y="572"/>
                  </a:lnTo>
                  <a:lnTo>
                    <a:pt x="5836" y="572"/>
                  </a:lnTo>
                  <a:lnTo>
                    <a:pt x="5515" y="759"/>
                  </a:lnTo>
                  <a:lnTo>
                    <a:pt x="5515" y="395"/>
                  </a:lnTo>
                  <a:close/>
                  <a:moveTo>
                    <a:pt x="5515" y="773"/>
                  </a:moveTo>
                  <a:lnTo>
                    <a:pt x="5836" y="587"/>
                  </a:lnTo>
                  <a:lnTo>
                    <a:pt x="6155" y="773"/>
                  </a:lnTo>
                  <a:lnTo>
                    <a:pt x="6155" y="1142"/>
                  </a:lnTo>
                  <a:lnTo>
                    <a:pt x="5836" y="1326"/>
                  </a:lnTo>
                  <a:lnTo>
                    <a:pt x="5515" y="1142"/>
                  </a:lnTo>
                  <a:lnTo>
                    <a:pt x="5515" y="773"/>
                  </a:lnTo>
                  <a:close/>
                  <a:moveTo>
                    <a:pt x="5824" y="1333"/>
                  </a:moveTo>
                  <a:lnTo>
                    <a:pt x="5510" y="1515"/>
                  </a:lnTo>
                  <a:lnTo>
                    <a:pt x="5399" y="1452"/>
                  </a:lnTo>
                  <a:lnTo>
                    <a:pt x="5189" y="1331"/>
                  </a:lnTo>
                  <a:lnTo>
                    <a:pt x="5189" y="962"/>
                  </a:lnTo>
                  <a:lnTo>
                    <a:pt x="5286" y="906"/>
                  </a:lnTo>
                  <a:lnTo>
                    <a:pt x="5503" y="780"/>
                  </a:lnTo>
                  <a:lnTo>
                    <a:pt x="5503" y="1147"/>
                  </a:lnTo>
                  <a:lnTo>
                    <a:pt x="5503" y="1147"/>
                  </a:lnTo>
                  <a:lnTo>
                    <a:pt x="5824" y="1333"/>
                  </a:lnTo>
                  <a:close/>
                  <a:moveTo>
                    <a:pt x="5189" y="582"/>
                  </a:moveTo>
                  <a:lnTo>
                    <a:pt x="5189" y="580"/>
                  </a:lnTo>
                  <a:lnTo>
                    <a:pt x="5189" y="216"/>
                  </a:lnTo>
                  <a:lnTo>
                    <a:pt x="5503" y="395"/>
                  </a:lnTo>
                  <a:lnTo>
                    <a:pt x="5503" y="766"/>
                  </a:lnTo>
                  <a:lnTo>
                    <a:pt x="5465" y="787"/>
                  </a:lnTo>
                  <a:lnTo>
                    <a:pt x="5345" y="856"/>
                  </a:lnTo>
                  <a:lnTo>
                    <a:pt x="5186" y="948"/>
                  </a:lnTo>
                  <a:lnTo>
                    <a:pt x="4870" y="766"/>
                  </a:lnTo>
                  <a:lnTo>
                    <a:pt x="5189" y="582"/>
                  </a:lnTo>
                  <a:close/>
                  <a:moveTo>
                    <a:pt x="4539" y="206"/>
                  </a:moveTo>
                  <a:lnTo>
                    <a:pt x="4771" y="71"/>
                  </a:lnTo>
                  <a:lnTo>
                    <a:pt x="4856" y="22"/>
                  </a:lnTo>
                  <a:lnTo>
                    <a:pt x="5094" y="159"/>
                  </a:lnTo>
                  <a:lnTo>
                    <a:pt x="5130" y="180"/>
                  </a:lnTo>
                  <a:lnTo>
                    <a:pt x="5177" y="206"/>
                  </a:lnTo>
                  <a:lnTo>
                    <a:pt x="5177" y="575"/>
                  </a:lnTo>
                  <a:lnTo>
                    <a:pt x="4858" y="759"/>
                  </a:lnTo>
                  <a:lnTo>
                    <a:pt x="4539" y="575"/>
                  </a:lnTo>
                  <a:lnTo>
                    <a:pt x="4539" y="206"/>
                  </a:lnTo>
                  <a:close/>
                  <a:moveTo>
                    <a:pt x="4213" y="395"/>
                  </a:moveTo>
                  <a:lnTo>
                    <a:pt x="4527" y="216"/>
                  </a:lnTo>
                  <a:lnTo>
                    <a:pt x="4527" y="580"/>
                  </a:lnTo>
                  <a:lnTo>
                    <a:pt x="4527" y="582"/>
                  </a:lnTo>
                  <a:lnTo>
                    <a:pt x="4650" y="653"/>
                  </a:lnTo>
                  <a:lnTo>
                    <a:pt x="4844" y="766"/>
                  </a:lnTo>
                  <a:lnTo>
                    <a:pt x="4688" y="858"/>
                  </a:lnTo>
                  <a:lnTo>
                    <a:pt x="4530" y="948"/>
                  </a:lnTo>
                  <a:lnTo>
                    <a:pt x="4371" y="856"/>
                  </a:lnTo>
                  <a:lnTo>
                    <a:pt x="4213" y="766"/>
                  </a:lnTo>
                  <a:lnTo>
                    <a:pt x="4213" y="395"/>
                  </a:lnTo>
                  <a:close/>
                  <a:moveTo>
                    <a:pt x="4211" y="1147"/>
                  </a:moveTo>
                  <a:lnTo>
                    <a:pt x="4211" y="1147"/>
                  </a:lnTo>
                  <a:lnTo>
                    <a:pt x="4211" y="778"/>
                  </a:lnTo>
                  <a:lnTo>
                    <a:pt x="4437" y="910"/>
                  </a:lnTo>
                  <a:lnTo>
                    <a:pt x="4527" y="962"/>
                  </a:lnTo>
                  <a:lnTo>
                    <a:pt x="4527" y="1329"/>
                  </a:lnTo>
                  <a:lnTo>
                    <a:pt x="4230" y="1501"/>
                  </a:lnTo>
                  <a:lnTo>
                    <a:pt x="4208" y="1515"/>
                  </a:lnTo>
                  <a:lnTo>
                    <a:pt x="3892" y="1333"/>
                  </a:lnTo>
                  <a:lnTo>
                    <a:pt x="3922" y="1315"/>
                  </a:lnTo>
                  <a:lnTo>
                    <a:pt x="4211" y="1147"/>
                  </a:lnTo>
                  <a:close/>
                  <a:moveTo>
                    <a:pt x="3558" y="395"/>
                  </a:moveTo>
                  <a:lnTo>
                    <a:pt x="3877" y="211"/>
                  </a:lnTo>
                  <a:lnTo>
                    <a:pt x="3880" y="211"/>
                  </a:lnTo>
                  <a:lnTo>
                    <a:pt x="3880" y="211"/>
                  </a:lnTo>
                  <a:lnTo>
                    <a:pt x="3918" y="230"/>
                  </a:lnTo>
                  <a:lnTo>
                    <a:pt x="4196" y="395"/>
                  </a:lnTo>
                  <a:lnTo>
                    <a:pt x="4196" y="754"/>
                  </a:lnTo>
                  <a:lnTo>
                    <a:pt x="3880" y="572"/>
                  </a:lnTo>
                  <a:lnTo>
                    <a:pt x="3880" y="572"/>
                  </a:lnTo>
                  <a:lnTo>
                    <a:pt x="3880" y="572"/>
                  </a:lnTo>
                  <a:lnTo>
                    <a:pt x="3558" y="759"/>
                  </a:lnTo>
                  <a:lnTo>
                    <a:pt x="3558" y="395"/>
                  </a:lnTo>
                  <a:close/>
                  <a:moveTo>
                    <a:pt x="3558" y="773"/>
                  </a:moveTo>
                  <a:lnTo>
                    <a:pt x="3880" y="587"/>
                  </a:lnTo>
                  <a:lnTo>
                    <a:pt x="3967" y="639"/>
                  </a:lnTo>
                  <a:lnTo>
                    <a:pt x="4045" y="684"/>
                  </a:lnTo>
                  <a:lnTo>
                    <a:pt x="4196" y="771"/>
                  </a:lnTo>
                  <a:lnTo>
                    <a:pt x="4196" y="1142"/>
                  </a:lnTo>
                  <a:lnTo>
                    <a:pt x="4107" y="1194"/>
                  </a:lnTo>
                  <a:lnTo>
                    <a:pt x="3880" y="1326"/>
                  </a:lnTo>
                  <a:lnTo>
                    <a:pt x="3558" y="1142"/>
                  </a:lnTo>
                  <a:lnTo>
                    <a:pt x="3558" y="773"/>
                  </a:lnTo>
                  <a:close/>
                  <a:moveTo>
                    <a:pt x="3866" y="1333"/>
                  </a:moveTo>
                  <a:lnTo>
                    <a:pt x="3551" y="1513"/>
                  </a:lnTo>
                  <a:lnTo>
                    <a:pt x="3235" y="1331"/>
                  </a:lnTo>
                  <a:lnTo>
                    <a:pt x="3235" y="962"/>
                  </a:lnTo>
                  <a:lnTo>
                    <a:pt x="3547" y="780"/>
                  </a:lnTo>
                  <a:lnTo>
                    <a:pt x="3547" y="1147"/>
                  </a:lnTo>
                  <a:lnTo>
                    <a:pt x="3547" y="1147"/>
                  </a:lnTo>
                  <a:lnTo>
                    <a:pt x="3866" y="1333"/>
                  </a:lnTo>
                  <a:close/>
                  <a:moveTo>
                    <a:pt x="3235" y="582"/>
                  </a:moveTo>
                  <a:lnTo>
                    <a:pt x="3235" y="580"/>
                  </a:lnTo>
                  <a:lnTo>
                    <a:pt x="3235" y="216"/>
                  </a:lnTo>
                  <a:lnTo>
                    <a:pt x="3547" y="395"/>
                  </a:lnTo>
                  <a:lnTo>
                    <a:pt x="3547" y="766"/>
                  </a:lnTo>
                  <a:lnTo>
                    <a:pt x="3516" y="783"/>
                  </a:lnTo>
                  <a:lnTo>
                    <a:pt x="3228" y="948"/>
                  </a:lnTo>
                  <a:lnTo>
                    <a:pt x="3067" y="856"/>
                  </a:lnTo>
                  <a:lnTo>
                    <a:pt x="2913" y="766"/>
                  </a:lnTo>
                  <a:lnTo>
                    <a:pt x="3235" y="582"/>
                  </a:lnTo>
                  <a:close/>
                  <a:moveTo>
                    <a:pt x="2583" y="206"/>
                  </a:moveTo>
                  <a:lnTo>
                    <a:pt x="2675" y="152"/>
                  </a:lnTo>
                  <a:lnTo>
                    <a:pt x="2902" y="22"/>
                  </a:lnTo>
                  <a:lnTo>
                    <a:pt x="3223" y="206"/>
                  </a:lnTo>
                  <a:lnTo>
                    <a:pt x="3223" y="575"/>
                  </a:lnTo>
                  <a:lnTo>
                    <a:pt x="2923" y="747"/>
                  </a:lnTo>
                  <a:lnTo>
                    <a:pt x="2902" y="759"/>
                  </a:lnTo>
                  <a:lnTo>
                    <a:pt x="2902" y="759"/>
                  </a:lnTo>
                  <a:lnTo>
                    <a:pt x="2902" y="759"/>
                  </a:lnTo>
                  <a:lnTo>
                    <a:pt x="2724" y="658"/>
                  </a:lnTo>
                  <a:lnTo>
                    <a:pt x="2583" y="575"/>
                  </a:lnTo>
                  <a:lnTo>
                    <a:pt x="2583" y="206"/>
                  </a:lnTo>
                  <a:close/>
                  <a:moveTo>
                    <a:pt x="2254" y="766"/>
                  </a:moveTo>
                  <a:lnTo>
                    <a:pt x="2254" y="395"/>
                  </a:lnTo>
                  <a:lnTo>
                    <a:pt x="2415" y="303"/>
                  </a:lnTo>
                  <a:lnTo>
                    <a:pt x="2568" y="216"/>
                  </a:lnTo>
                  <a:lnTo>
                    <a:pt x="2568" y="580"/>
                  </a:lnTo>
                  <a:lnTo>
                    <a:pt x="2568" y="582"/>
                  </a:lnTo>
                  <a:lnTo>
                    <a:pt x="2887" y="766"/>
                  </a:lnTo>
                  <a:lnTo>
                    <a:pt x="2734" y="856"/>
                  </a:lnTo>
                  <a:lnTo>
                    <a:pt x="2703" y="875"/>
                  </a:lnTo>
                  <a:lnTo>
                    <a:pt x="2573" y="948"/>
                  </a:lnTo>
                  <a:lnTo>
                    <a:pt x="2361" y="828"/>
                  </a:lnTo>
                  <a:lnTo>
                    <a:pt x="2254" y="766"/>
                  </a:lnTo>
                  <a:lnTo>
                    <a:pt x="2254" y="766"/>
                  </a:lnTo>
                  <a:close/>
                  <a:moveTo>
                    <a:pt x="2254" y="1147"/>
                  </a:moveTo>
                  <a:lnTo>
                    <a:pt x="2254" y="1147"/>
                  </a:lnTo>
                  <a:lnTo>
                    <a:pt x="2254" y="780"/>
                  </a:lnTo>
                  <a:lnTo>
                    <a:pt x="2566" y="962"/>
                  </a:lnTo>
                  <a:lnTo>
                    <a:pt x="2566" y="1329"/>
                  </a:lnTo>
                  <a:lnTo>
                    <a:pt x="2247" y="1513"/>
                  </a:lnTo>
                  <a:lnTo>
                    <a:pt x="1935" y="1333"/>
                  </a:lnTo>
                  <a:lnTo>
                    <a:pt x="2254" y="1147"/>
                  </a:lnTo>
                  <a:close/>
                  <a:moveTo>
                    <a:pt x="1604" y="395"/>
                  </a:moveTo>
                  <a:lnTo>
                    <a:pt x="1886" y="230"/>
                  </a:lnTo>
                  <a:lnTo>
                    <a:pt x="1921" y="211"/>
                  </a:lnTo>
                  <a:lnTo>
                    <a:pt x="1921" y="211"/>
                  </a:lnTo>
                  <a:lnTo>
                    <a:pt x="1923" y="211"/>
                  </a:lnTo>
                  <a:lnTo>
                    <a:pt x="2240" y="393"/>
                  </a:lnTo>
                  <a:lnTo>
                    <a:pt x="2240" y="754"/>
                  </a:lnTo>
                  <a:lnTo>
                    <a:pt x="1980" y="606"/>
                  </a:lnTo>
                  <a:lnTo>
                    <a:pt x="1921" y="572"/>
                  </a:lnTo>
                  <a:lnTo>
                    <a:pt x="1921" y="572"/>
                  </a:lnTo>
                  <a:lnTo>
                    <a:pt x="1921" y="572"/>
                  </a:lnTo>
                  <a:lnTo>
                    <a:pt x="1604" y="754"/>
                  </a:lnTo>
                  <a:lnTo>
                    <a:pt x="1604" y="395"/>
                  </a:lnTo>
                  <a:close/>
                  <a:moveTo>
                    <a:pt x="1604" y="771"/>
                  </a:moveTo>
                  <a:lnTo>
                    <a:pt x="1921" y="587"/>
                  </a:lnTo>
                  <a:lnTo>
                    <a:pt x="2051" y="662"/>
                  </a:lnTo>
                  <a:lnTo>
                    <a:pt x="2242" y="773"/>
                  </a:lnTo>
                  <a:lnTo>
                    <a:pt x="2242" y="1142"/>
                  </a:lnTo>
                  <a:lnTo>
                    <a:pt x="1923" y="1326"/>
                  </a:lnTo>
                  <a:lnTo>
                    <a:pt x="1689" y="1192"/>
                  </a:lnTo>
                  <a:lnTo>
                    <a:pt x="1604" y="1142"/>
                  </a:lnTo>
                  <a:lnTo>
                    <a:pt x="1604" y="771"/>
                  </a:lnTo>
                  <a:close/>
                  <a:moveTo>
                    <a:pt x="1760" y="1246"/>
                  </a:moveTo>
                  <a:lnTo>
                    <a:pt x="1909" y="1333"/>
                  </a:lnTo>
                  <a:lnTo>
                    <a:pt x="1595" y="1513"/>
                  </a:lnTo>
                  <a:lnTo>
                    <a:pt x="1274" y="1326"/>
                  </a:lnTo>
                  <a:lnTo>
                    <a:pt x="1274" y="965"/>
                  </a:lnTo>
                  <a:lnTo>
                    <a:pt x="1593" y="778"/>
                  </a:lnTo>
                  <a:lnTo>
                    <a:pt x="1593" y="1147"/>
                  </a:lnTo>
                  <a:lnTo>
                    <a:pt x="1593" y="1147"/>
                  </a:lnTo>
                  <a:lnTo>
                    <a:pt x="1760" y="1246"/>
                  </a:lnTo>
                  <a:close/>
                  <a:moveTo>
                    <a:pt x="1271" y="582"/>
                  </a:moveTo>
                  <a:lnTo>
                    <a:pt x="1271" y="580"/>
                  </a:lnTo>
                  <a:lnTo>
                    <a:pt x="1271" y="216"/>
                  </a:lnTo>
                  <a:lnTo>
                    <a:pt x="1590" y="395"/>
                  </a:lnTo>
                  <a:lnTo>
                    <a:pt x="1590" y="764"/>
                  </a:lnTo>
                  <a:lnTo>
                    <a:pt x="1278" y="943"/>
                  </a:lnTo>
                  <a:lnTo>
                    <a:pt x="1271" y="948"/>
                  </a:lnTo>
                  <a:lnTo>
                    <a:pt x="1037" y="813"/>
                  </a:lnTo>
                  <a:lnTo>
                    <a:pt x="955" y="766"/>
                  </a:lnTo>
                  <a:lnTo>
                    <a:pt x="1271" y="582"/>
                  </a:lnTo>
                  <a:close/>
                  <a:moveTo>
                    <a:pt x="624" y="206"/>
                  </a:moveTo>
                  <a:lnTo>
                    <a:pt x="624" y="206"/>
                  </a:lnTo>
                  <a:lnTo>
                    <a:pt x="945" y="22"/>
                  </a:lnTo>
                  <a:lnTo>
                    <a:pt x="1111" y="119"/>
                  </a:lnTo>
                  <a:lnTo>
                    <a:pt x="1259" y="206"/>
                  </a:lnTo>
                  <a:lnTo>
                    <a:pt x="1259" y="575"/>
                  </a:lnTo>
                  <a:lnTo>
                    <a:pt x="1082" y="679"/>
                  </a:lnTo>
                  <a:lnTo>
                    <a:pt x="943" y="759"/>
                  </a:lnTo>
                  <a:lnTo>
                    <a:pt x="624" y="575"/>
                  </a:lnTo>
                  <a:lnTo>
                    <a:pt x="624" y="206"/>
                  </a:lnTo>
                  <a:close/>
                  <a:moveTo>
                    <a:pt x="931" y="766"/>
                  </a:moveTo>
                  <a:lnTo>
                    <a:pt x="614" y="948"/>
                  </a:lnTo>
                  <a:lnTo>
                    <a:pt x="295" y="764"/>
                  </a:lnTo>
                  <a:lnTo>
                    <a:pt x="295" y="398"/>
                  </a:lnTo>
                  <a:lnTo>
                    <a:pt x="612" y="216"/>
                  </a:lnTo>
                  <a:lnTo>
                    <a:pt x="612" y="580"/>
                  </a:lnTo>
                  <a:lnTo>
                    <a:pt x="612" y="582"/>
                  </a:lnTo>
                  <a:lnTo>
                    <a:pt x="931" y="766"/>
                  </a:lnTo>
                  <a:close/>
                </a:path>
              </a:pathLst>
            </a:custGeom>
            <a:grpFill/>
            <a:ln w="9525">
              <a:solidFill>
                <a:srgbClr val="89D2E6"/>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35" name="Rectangle 1034"/>
          <p:cNvSpPr/>
          <p:nvPr userDrawn="1"/>
        </p:nvSpPr>
        <p:spPr>
          <a:xfrm>
            <a:off x="0" y="0"/>
            <a:ext cx="12192000" cy="6858296"/>
          </a:xfrm>
          <a:prstGeom prst="rect">
            <a:avLst/>
          </a:prstGeom>
          <a:gradFill>
            <a:gsLst>
              <a:gs pos="49000">
                <a:schemeClr val="accent1">
                  <a:lumMod val="5000"/>
                  <a:lumOff val="95000"/>
                  <a:alpha val="85000"/>
                </a:schemeClr>
              </a:gs>
              <a:gs pos="100000">
                <a:srgbClr val="DCF2F8">
                  <a:alpha val="50000"/>
                </a:srgbClr>
              </a:gs>
            </a:gsLst>
            <a:lin ang="5400000" scaled="1"/>
          </a:gra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Rectangle 3"/>
          <p:cNvSpPr/>
          <p:nvPr userDrawn="1"/>
        </p:nvSpPr>
        <p:spPr>
          <a:xfrm>
            <a:off x="4081032" y="6423995"/>
            <a:ext cx="666976" cy="215444"/>
          </a:xfrm>
          <a:prstGeom prst="rect">
            <a:avLst/>
          </a:prstGeom>
        </p:spPr>
        <p:txBody>
          <a:bodyPr wrap="square">
            <a:spAutoFit/>
          </a:bodyPr>
          <a:lstStyle/>
          <a:p>
            <a:pPr marL="0" algn="l" defTabSz="914400" rtl="0" eaLnBrk="1" latinLnBrk="0" hangingPunct="1">
              <a:lnSpc>
                <a:spcPct val="100000"/>
              </a:lnSpc>
            </a:pPr>
            <a:fld id="{DFCF27A5-1A5B-48D3-A060-2758FFBB1ADD}" type="slidenum">
              <a:rPr lang="en-US" sz="800" kern="1200" smtClean="0">
                <a:solidFill>
                  <a:schemeClr val="accent5">
                    <a:lumMod val="75000"/>
                  </a:schemeClr>
                </a:solidFill>
                <a:latin typeface="+mn-lt"/>
                <a:ea typeface="+mn-ea"/>
                <a:cs typeface="+mn-cs"/>
              </a:rPr>
              <a:pPr marL="0" algn="l" defTabSz="914400" rtl="0" eaLnBrk="1" latinLnBrk="0" hangingPunct="1">
                <a:lnSpc>
                  <a:spcPct val="100000"/>
                </a:lnSpc>
              </a:pPr>
              <a:t>‹#›</a:t>
            </a:fld>
            <a:endParaRPr lang="en-US" sz="800" kern="1200" dirty="0">
              <a:solidFill>
                <a:schemeClr val="accent5">
                  <a:lumMod val="75000"/>
                </a:schemeClr>
              </a:solidFill>
              <a:latin typeface="+mn-lt"/>
              <a:ea typeface="+mn-ea"/>
              <a:cs typeface="+mn-cs"/>
            </a:endParaRPr>
          </a:p>
        </p:txBody>
      </p:sp>
      <p:sp>
        <p:nvSpPr>
          <p:cNvPr id="6" name="Rectangle 5"/>
          <p:cNvSpPr/>
          <p:nvPr userDrawn="1"/>
        </p:nvSpPr>
        <p:spPr>
          <a:xfrm>
            <a:off x="426720" y="6423995"/>
            <a:ext cx="781050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spc="50" baseline="0" dirty="0">
                <a:solidFill>
                  <a:schemeClr val="accent5">
                    <a:lumMod val="75000"/>
                  </a:schemeClr>
                </a:solidFill>
                <a:latin typeface="+mn-lt"/>
                <a:ea typeface="+mn-ea"/>
                <a:cs typeface="+mn-cs"/>
              </a:rPr>
              <a:t>© 2016 IXIA AND/OR ITS AFFILIATES.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7124" y="6395912"/>
            <a:ext cx="478155" cy="222287"/>
          </a:xfrm>
          <a:prstGeom prst="rect">
            <a:avLst/>
          </a:prstGeom>
        </p:spPr>
      </p:pic>
      <p:sp>
        <p:nvSpPr>
          <p:cNvPr id="1038" name="Title 1"/>
          <p:cNvSpPr>
            <a:spLocks noGrp="1"/>
          </p:cNvSpPr>
          <p:nvPr>
            <p:ph type="title" hasCustomPrompt="1"/>
          </p:nvPr>
        </p:nvSpPr>
        <p:spPr>
          <a:xfrm>
            <a:off x="426720" y="1364343"/>
            <a:ext cx="11338560" cy="4499428"/>
          </a:xfrm>
        </p:spPr>
        <p:txBody>
          <a:bodyPr>
            <a:noAutofit/>
          </a:bodyPr>
          <a:lstStyle>
            <a:lvl1pPr marL="347663" indent="-347663">
              <a:lnSpc>
                <a:spcPct val="100000"/>
              </a:lnSpc>
              <a:buSzPct val="100000"/>
              <a:buFont typeface="Arial" panose="020B0604020202020204" pitchFamily="34" charset="0"/>
              <a:buNone/>
              <a:tabLst>
                <a:tab pos="4746625" algn="l"/>
              </a:tabLst>
              <a:defRPr lang="en-US" sz="4800" b="1" kern="1200" cap="all" spc="200" dirty="0">
                <a:solidFill>
                  <a:schemeClr val="accent5">
                    <a:lumMod val="75000"/>
                  </a:schemeClr>
                </a:solidFill>
                <a:latin typeface="+mn-lt"/>
                <a:ea typeface="+mn-ea"/>
                <a:cs typeface="+mn-cs"/>
              </a:defRPr>
            </a:lvl1pPr>
          </a:lstStyle>
          <a:p>
            <a:r>
              <a:rPr lang="en-US" dirty="0"/>
              <a:t>“Click to edit Master title style.”</a:t>
            </a:r>
          </a:p>
        </p:txBody>
      </p:sp>
    </p:spTree>
    <p:extLst>
      <p:ext uri="{BB962C8B-B14F-4D97-AF65-F5344CB8AC3E}">
        <p14:creationId xmlns:p14="http://schemas.microsoft.com/office/powerpoint/2010/main" val="2599698880"/>
      </p:ext>
    </p:extLst>
  </p:cSld>
  <p:clrMapOvr>
    <a:masterClrMapping/>
  </p:clrMapOvr>
  <p:transition spd="slow">
    <p:strips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Bleed Photo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4062250268"/>
      </p:ext>
    </p:extLst>
  </p:cSld>
  <p:clrMapOvr>
    <a:masterClrMapping/>
  </p:clrMapOvr>
  <p:transition spd="slow">
    <p:strips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214433"/>
      </p:ext>
    </p:extLst>
  </p:cSld>
  <p:clrMapOvr>
    <a:masterClrMapping/>
  </p:clrMapOvr>
  <p:transition spd="slow">
    <p:strips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ing Slide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17970"/>
          <a:stretch/>
        </p:blipFill>
        <p:spPr>
          <a:xfrm>
            <a:off x="-529" y="6328229"/>
            <a:ext cx="12193057" cy="530067"/>
          </a:xfrm>
          <a:prstGeom prst="rect">
            <a:avLst/>
          </a:prstGeom>
        </p:spPr>
      </p:pic>
    </p:spTree>
    <p:extLst>
      <p:ext uri="{BB962C8B-B14F-4D97-AF65-F5344CB8AC3E}">
        <p14:creationId xmlns:p14="http://schemas.microsoft.com/office/powerpoint/2010/main" val="2217393524"/>
      </p:ext>
    </p:extLst>
  </p:cSld>
  <p:clrMapOvr>
    <a:masterClrMapping/>
  </p:clrMapOvr>
  <p:transition spd="slow">
    <p:strips dir="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26720" y="127001"/>
            <a:ext cx="11338560" cy="1037254"/>
          </a:xfrm>
          <a:prstGeom prst="rect">
            <a:avLst/>
          </a:prstGeom>
        </p:spPr>
        <p:txBody>
          <a:bodyPr vert="horz" lIns="91440" tIns="45720" rIns="91440" bIns="45720" rtlCol="0" anchor="b" anchorCtr="0">
            <a:normAutofit/>
          </a:bodyPr>
          <a:lstStyle/>
          <a:p>
            <a:r>
              <a:rPr lang="en-US" dirty="0"/>
              <a:t>Slide Title</a:t>
            </a:r>
          </a:p>
        </p:txBody>
      </p:sp>
      <p:sp>
        <p:nvSpPr>
          <p:cNvPr id="7" name="Text Placeholder 6"/>
          <p:cNvSpPr>
            <a:spLocks noGrp="1"/>
          </p:cNvSpPr>
          <p:nvPr>
            <p:ph type="body" idx="1"/>
          </p:nvPr>
        </p:nvSpPr>
        <p:spPr>
          <a:xfrm>
            <a:off x="426720" y="1270000"/>
            <a:ext cx="1133856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Rectangle 23"/>
          <p:cNvSpPr/>
          <p:nvPr userDrawn="1"/>
        </p:nvSpPr>
        <p:spPr>
          <a:xfrm>
            <a:off x="4081032" y="6423995"/>
            <a:ext cx="666976" cy="215444"/>
          </a:xfrm>
          <a:prstGeom prst="rect">
            <a:avLst/>
          </a:prstGeom>
        </p:spPr>
        <p:txBody>
          <a:bodyPr wrap="square">
            <a:spAutoFit/>
          </a:bodyPr>
          <a:lstStyle/>
          <a:p>
            <a:pPr marL="0" algn="l" defTabSz="914400" rtl="0" eaLnBrk="1" latinLnBrk="0" hangingPunct="1">
              <a:lnSpc>
                <a:spcPct val="100000"/>
              </a:lnSpc>
            </a:pPr>
            <a:fld id="{DFCF27A5-1A5B-48D3-A060-2758FFBB1ADD}" type="slidenum">
              <a:rPr lang="en-US" sz="800" kern="1200" smtClean="0">
                <a:solidFill>
                  <a:schemeClr val="accent5">
                    <a:lumMod val="75000"/>
                  </a:schemeClr>
                </a:solidFill>
                <a:latin typeface="+mn-lt"/>
                <a:ea typeface="+mn-ea"/>
                <a:cs typeface="+mn-cs"/>
              </a:rPr>
              <a:pPr marL="0" algn="l" defTabSz="914400" rtl="0" eaLnBrk="1" latinLnBrk="0" hangingPunct="1">
                <a:lnSpc>
                  <a:spcPct val="100000"/>
                </a:lnSpc>
              </a:pPr>
              <a:t>‹#›</a:t>
            </a:fld>
            <a:endParaRPr lang="en-US" sz="800" kern="1200" dirty="0">
              <a:solidFill>
                <a:schemeClr val="accent5">
                  <a:lumMod val="75000"/>
                </a:schemeClr>
              </a:solidFill>
              <a:latin typeface="+mn-lt"/>
              <a:ea typeface="+mn-ea"/>
              <a:cs typeface="+mn-cs"/>
            </a:endParaRPr>
          </a:p>
        </p:txBody>
      </p:sp>
      <p:sp>
        <p:nvSpPr>
          <p:cNvPr id="25" name="Rectangle 24"/>
          <p:cNvSpPr/>
          <p:nvPr userDrawn="1"/>
        </p:nvSpPr>
        <p:spPr>
          <a:xfrm>
            <a:off x="426720" y="6423995"/>
            <a:ext cx="7810500" cy="21544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spc="50" baseline="0" dirty="0">
                <a:solidFill>
                  <a:schemeClr val="accent5">
                    <a:lumMod val="75000"/>
                  </a:schemeClr>
                </a:solidFill>
                <a:latin typeface="+mn-lt"/>
                <a:ea typeface="+mn-ea"/>
                <a:cs typeface="+mn-cs"/>
              </a:rPr>
              <a:t>© 2020 IXIA AND/OR ITS AFFILIATES. ALL RIGHTS RESERVED.   |</a:t>
            </a:r>
          </a:p>
        </p:txBody>
      </p:sp>
      <p:sp>
        <p:nvSpPr>
          <p:cNvPr id="6" name="Rectangle 5"/>
          <p:cNvSpPr/>
          <p:nvPr userDrawn="1"/>
        </p:nvSpPr>
        <p:spPr>
          <a:xfrm>
            <a:off x="0" y="6775630"/>
            <a:ext cx="12192000" cy="82370"/>
          </a:xfrm>
          <a:prstGeom prst="rect">
            <a:avLst/>
          </a:prstGeom>
          <a:solidFill>
            <a:schemeClr val="bg2"/>
          </a:solid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 name="Group 1"/>
          <p:cNvGrpSpPr/>
          <p:nvPr userDrawn="1"/>
        </p:nvGrpSpPr>
        <p:grpSpPr>
          <a:xfrm>
            <a:off x="9264649" y="6775630"/>
            <a:ext cx="2927348" cy="85157"/>
            <a:chOff x="8899230" y="6732088"/>
            <a:chExt cx="5326200" cy="154940"/>
          </a:xfrm>
        </p:grpSpPr>
        <p:grpSp>
          <p:nvGrpSpPr>
            <p:cNvPr id="8" name="Group 7"/>
            <p:cNvGrpSpPr/>
            <p:nvPr userDrawn="1"/>
          </p:nvGrpSpPr>
          <p:grpSpPr>
            <a:xfrm>
              <a:off x="8899230" y="6732088"/>
              <a:ext cx="3223826" cy="154940"/>
              <a:chOff x="10153569" y="6630191"/>
              <a:chExt cx="2840414" cy="136513"/>
            </a:xfrm>
            <a:solidFill>
              <a:schemeClr val="accent3"/>
            </a:solidFill>
          </p:grpSpPr>
          <p:sp>
            <p:nvSpPr>
              <p:cNvPr id="9" name="Freeform 8"/>
              <p:cNvSpPr>
                <a:spLocks/>
              </p:cNvSpPr>
              <p:nvPr/>
            </p:nvSpPr>
            <p:spPr bwMode="auto">
              <a:xfrm>
                <a:off x="10153569" y="6630191"/>
                <a:ext cx="472464" cy="136513"/>
              </a:xfrm>
              <a:custGeom>
                <a:avLst/>
                <a:gdLst>
                  <a:gd name="connsiteX0" fmla="*/ 235831 w 471962"/>
                  <a:gd name="connsiteY0" fmla="*/ 0 h 136368"/>
                  <a:gd name="connsiteX1" fmla="*/ 471962 w 471962"/>
                  <a:gd name="connsiteY1" fmla="*/ 136368 h 136368"/>
                  <a:gd name="connsiteX2" fmla="*/ 0 w 471962"/>
                  <a:gd name="connsiteY2" fmla="*/ 136368 h 136368"/>
                </a:gdLst>
                <a:ahLst/>
                <a:cxnLst>
                  <a:cxn ang="0">
                    <a:pos x="connsiteX0" y="connsiteY0"/>
                  </a:cxn>
                  <a:cxn ang="0">
                    <a:pos x="connsiteX1" y="connsiteY1"/>
                  </a:cxn>
                  <a:cxn ang="0">
                    <a:pos x="connsiteX2" y="connsiteY2"/>
                  </a:cxn>
                </a:cxnLst>
                <a:rect l="l" t="t" r="r" b="b"/>
                <a:pathLst>
                  <a:path w="471962" h="136368">
                    <a:moveTo>
                      <a:pt x="235831" y="0"/>
                    </a:moveTo>
                    <a:lnTo>
                      <a:pt x="471962" y="136368"/>
                    </a:lnTo>
                    <a:lnTo>
                      <a:pt x="0" y="13636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p:cNvSpPr/>
              <p:nvPr/>
            </p:nvSpPr>
            <p:spPr>
              <a:xfrm>
                <a:off x="10389549" y="6630194"/>
                <a:ext cx="2604434" cy="136509"/>
              </a:xfrm>
              <a:prstGeom prst="rect">
                <a:avLst/>
              </a:prstGeom>
              <a:grp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1" name="Group 10"/>
            <p:cNvGrpSpPr/>
            <p:nvPr userDrawn="1"/>
          </p:nvGrpSpPr>
          <p:grpSpPr>
            <a:xfrm>
              <a:off x="9056936" y="6732088"/>
              <a:ext cx="5168494" cy="154940"/>
              <a:chOff x="10153569" y="6630191"/>
              <a:chExt cx="4553802" cy="136513"/>
            </a:xfrm>
            <a:solidFill>
              <a:schemeClr val="accent4"/>
            </a:solidFill>
          </p:grpSpPr>
          <p:sp>
            <p:nvSpPr>
              <p:cNvPr id="12" name="Freeform 11"/>
              <p:cNvSpPr>
                <a:spLocks/>
              </p:cNvSpPr>
              <p:nvPr/>
            </p:nvSpPr>
            <p:spPr bwMode="auto">
              <a:xfrm>
                <a:off x="10153569" y="6630191"/>
                <a:ext cx="472464" cy="136513"/>
              </a:xfrm>
              <a:custGeom>
                <a:avLst/>
                <a:gdLst>
                  <a:gd name="connsiteX0" fmla="*/ 235831 w 471962"/>
                  <a:gd name="connsiteY0" fmla="*/ 0 h 136368"/>
                  <a:gd name="connsiteX1" fmla="*/ 471962 w 471962"/>
                  <a:gd name="connsiteY1" fmla="*/ 136368 h 136368"/>
                  <a:gd name="connsiteX2" fmla="*/ 0 w 471962"/>
                  <a:gd name="connsiteY2" fmla="*/ 136368 h 136368"/>
                </a:gdLst>
                <a:ahLst/>
                <a:cxnLst>
                  <a:cxn ang="0">
                    <a:pos x="connsiteX0" y="connsiteY0"/>
                  </a:cxn>
                  <a:cxn ang="0">
                    <a:pos x="connsiteX1" y="connsiteY1"/>
                  </a:cxn>
                  <a:cxn ang="0">
                    <a:pos x="connsiteX2" y="connsiteY2"/>
                  </a:cxn>
                </a:cxnLst>
                <a:rect l="l" t="t" r="r" b="b"/>
                <a:pathLst>
                  <a:path w="471962" h="136368">
                    <a:moveTo>
                      <a:pt x="235831" y="0"/>
                    </a:moveTo>
                    <a:lnTo>
                      <a:pt x="471962" y="136368"/>
                    </a:lnTo>
                    <a:lnTo>
                      <a:pt x="0" y="13636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3" name="Rectangle 12"/>
              <p:cNvSpPr/>
              <p:nvPr/>
            </p:nvSpPr>
            <p:spPr>
              <a:xfrm>
                <a:off x="10389548" y="6630194"/>
                <a:ext cx="4317823" cy="136510"/>
              </a:xfrm>
              <a:prstGeom prst="rect">
                <a:avLst/>
              </a:prstGeom>
              <a:grpFill/>
              <a:ln w="15875">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pic>
        <p:nvPicPr>
          <p:cNvPr id="14" name="Picture 1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287124" y="6395912"/>
            <a:ext cx="478155" cy="222287"/>
          </a:xfrm>
          <a:prstGeom prst="rect">
            <a:avLst/>
          </a:prstGeom>
        </p:spPr>
      </p:pic>
    </p:spTree>
    <p:extLst>
      <p:ext uri="{BB962C8B-B14F-4D97-AF65-F5344CB8AC3E}">
        <p14:creationId xmlns:p14="http://schemas.microsoft.com/office/powerpoint/2010/main" val="1878376815"/>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3" r:id="rId3"/>
    <p:sldLayoutId id="2147483655" r:id="rId4"/>
    <p:sldLayoutId id="2147483673" r:id="rId5"/>
    <p:sldLayoutId id="2147483672" r:id="rId6"/>
    <p:sldLayoutId id="2147483654" r:id="rId7"/>
    <p:sldLayoutId id="2147483651" r:id="rId8"/>
    <p:sldLayoutId id="2147483662" r:id="rId9"/>
    <p:sldLayoutId id="2147483674" r:id="rId10"/>
    <p:sldLayoutId id="2147483677" r:id="rId11"/>
    <p:sldLayoutId id="2147483678" r:id="rId12"/>
  </p:sldLayoutIdLst>
  <p:transition spd="slow">
    <p:strips dir="rd"/>
  </p:transition>
  <p:txStyles>
    <p:titleStyle>
      <a:lvl1pPr marL="0" algn="l" defTabSz="914400" rtl="0" eaLnBrk="1" latinLnBrk="0" hangingPunct="1">
        <a:lnSpc>
          <a:spcPct val="90000"/>
        </a:lnSpc>
        <a:spcBef>
          <a:spcPts val="0"/>
        </a:spcBef>
        <a:spcAft>
          <a:spcPts val="600"/>
        </a:spcAft>
        <a:buNone/>
        <a:defRPr lang="en-US" sz="3000" b="1" kern="1200" cap="all" spc="200" baseline="0" dirty="0">
          <a:solidFill>
            <a:schemeClr val="bg2"/>
          </a:solidFill>
          <a:latin typeface="+mn-lt"/>
          <a:ea typeface="+mn-ea"/>
          <a:cs typeface="+mn-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accent5">
              <a:lumMod val="75000"/>
            </a:schemeClr>
          </a:solidFill>
          <a:latin typeface="+mn-lt"/>
          <a:ea typeface="+mn-ea"/>
          <a:cs typeface="+mn-cs"/>
        </a:defRPr>
      </a:lvl1pPr>
      <a:lvl2pPr marL="690563"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2pPr>
      <a:lvl3pPr marL="1138238"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3pPr>
      <a:lvl4pPr marL="1604963"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4pPr>
      <a:lvl5pPr marL="2052638"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tcl.tk/software/tcltk/"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0E6F2DDE-391D-4BB2-BA63-3810B5FCDEB6}"/>
              </a:ext>
            </a:extLst>
          </p:cNvPr>
          <p:cNvSpPr>
            <a:spLocks noGrp="1"/>
          </p:cNvSpPr>
          <p:nvPr>
            <p:ph type="title"/>
          </p:nvPr>
        </p:nvSpPr>
        <p:spPr/>
        <p:txBody>
          <a:bodyPr/>
          <a:lstStyle/>
          <a:p>
            <a:pPr algn="ctr"/>
            <a:r>
              <a:rPr lang="en-US" altLang="zh-TW" dirty="0"/>
              <a:t>Ixia Automation</a:t>
            </a:r>
            <a:br>
              <a:rPr lang="en-US" altLang="zh-TW" dirty="0"/>
            </a:br>
            <a:endParaRPr lang="zh-TW" altLang="en-US" dirty="0"/>
          </a:p>
        </p:txBody>
      </p:sp>
      <p:sp>
        <p:nvSpPr>
          <p:cNvPr id="9" name="文字版面配置區 8">
            <a:extLst>
              <a:ext uri="{FF2B5EF4-FFF2-40B4-BE49-F238E27FC236}">
                <a16:creationId xmlns:a16="http://schemas.microsoft.com/office/drawing/2014/main" id="{4FDBFA42-0598-459F-9062-11C48DE4FF69}"/>
              </a:ext>
            </a:extLst>
          </p:cNvPr>
          <p:cNvSpPr>
            <a:spLocks noGrp="1"/>
          </p:cNvSpPr>
          <p:nvPr>
            <p:ph type="body" sz="quarter" idx="10"/>
          </p:nvPr>
        </p:nvSpPr>
        <p:spPr>
          <a:xfrm>
            <a:off x="8672660" y="5749563"/>
            <a:ext cx="2750083" cy="332558"/>
          </a:xfrm>
        </p:spPr>
        <p:txBody>
          <a:bodyPr>
            <a:normAutofit lnSpcReduction="10000"/>
          </a:bodyPr>
          <a:lstStyle/>
          <a:p>
            <a:pPr algn="r"/>
            <a:r>
              <a:rPr lang="en-US" altLang="zh-TW" dirty="0" err="1"/>
              <a:t>Leadertech</a:t>
            </a:r>
            <a:r>
              <a:rPr lang="en-US" altLang="zh-TW" dirty="0"/>
              <a:t>, Teddy Liu</a:t>
            </a:r>
            <a:endParaRPr lang="zh-TW" altLang="en-US" dirty="0"/>
          </a:p>
        </p:txBody>
      </p:sp>
      <p:sp>
        <p:nvSpPr>
          <p:cNvPr id="10" name="Text Placeholder 2">
            <a:extLst>
              <a:ext uri="{FF2B5EF4-FFF2-40B4-BE49-F238E27FC236}">
                <a16:creationId xmlns:a16="http://schemas.microsoft.com/office/drawing/2014/main" id="{9535EA96-736B-43BC-A333-54063402E7AB}"/>
              </a:ext>
            </a:extLst>
          </p:cNvPr>
          <p:cNvSpPr txBox="1">
            <a:spLocks/>
          </p:cNvSpPr>
          <p:nvPr/>
        </p:nvSpPr>
        <p:spPr>
          <a:xfrm>
            <a:off x="571900" y="6082121"/>
            <a:ext cx="10974478" cy="33255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Char char=" "/>
              <a:defRPr lang="en-US" sz="1800" kern="1200" spc="80" dirty="0">
                <a:solidFill>
                  <a:schemeClr val="bg1"/>
                </a:solidFill>
                <a:latin typeface="+mn-lt"/>
                <a:ea typeface="+mn-ea"/>
                <a:cs typeface="+mn-cs"/>
              </a:defRPr>
            </a:lvl1pPr>
            <a:lvl2pPr marL="690563"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2pPr>
            <a:lvl3pPr marL="1138238"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3pPr>
            <a:lvl4pPr marL="1604963"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4pPr>
            <a:lvl5pPr marL="2052638" indent="4763" algn="l" defTabSz="914400" rtl="0" eaLnBrk="1" latinLnBrk="0" hangingPunct="1">
              <a:lnSpc>
                <a:spcPct val="100000"/>
              </a:lnSpc>
              <a:spcBef>
                <a:spcPts val="500"/>
              </a:spcBef>
              <a:buFont typeface="Arial" panose="020B0604020202020204" pitchFamily="34" charset="0"/>
              <a:buChar char=" "/>
              <a:defRPr sz="1800"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10631488" algn="r"/>
              </a:tabLst>
            </a:pPr>
            <a:r>
              <a:rPr lang="en-US" sz="1200" dirty="0"/>
              <a:t>	August 2020</a:t>
            </a:r>
          </a:p>
        </p:txBody>
      </p:sp>
    </p:spTree>
    <p:extLst>
      <p:ext uri="{BB962C8B-B14F-4D97-AF65-F5344CB8AC3E}">
        <p14:creationId xmlns:p14="http://schemas.microsoft.com/office/powerpoint/2010/main" val="3503824369"/>
      </p:ext>
    </p:extLst>
  </p:cSld>
  <p:clrMapOvr>
    <a:masterClrMapping/>
  </p:clrMapOvr>
  <p:transition spd="slow">
    <p:strips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C40A2F-E889-4E82-AC95-B08939284574}"/>
              </a:ext>
            </a:extLst>
          </p:cNvPr>
          <p:cNvSpPr>
            <a:spLocks noGrp="1"/>
          </p:cNvSpPr>
          <p:nvPr>
            <p:ph type="title"/>
          </p:nvPr>
        </p:nvSpPr>
        <p:spPr/>
        <p:txBody>
          <a:bodyPr/>
          <a:lstStyle/>
          <a:p>
            <a:r>
              <a:rPr lang="en-US" altLang="zh-TW" dirty="0" err="1"/>
              <a:t>IxExplorer</a:t>
            </a:r>
            <a:r>
              <a:rPr lang="en-US" altLang="zh-TW" dirty="0"/>
              <a:t> API</a:t>
            </a:r>
            <a:endParaRPr lang="zh-TW" altLang="en-US" dirty="0"/>
          </a:p>
        </p:txBody>
      </p:sp>
      <p:sp>
        <p:nvSpPr>
          <p:cNvPr id="4" name="文字版面配置區 3">
            <a:extLst>
              <a:ext uri="{FF2B5EF4-FFF2-40B4-BE49-F238E27FC236}">
                <a16:creationId xmlns:a16="http://schemas.microsoft.com/office/drawing/2014/main" id="{2B8196DE-3BF1-42B8-8805-13B1B331E3DE}"/>
              </a:ext>
            </a:extLst>
          </p:cNvPr>
          <p:cNvSpPr>
            <a:spLocks noGrp="1"/>
          </p:cNvSpPr>
          <p:nvPr>
            <p:ph type="body" sz="quarter" idx="10"/>
          </p:nvPr>
        </p:nvSpPr>
        <p:spPr/>
        <p:txBody>
          <a:bodyPr/>
          <a:lstStyle/>
          <a:p>
            <a:r>
              <a:rPr lang="en-US" altLang="zh-TW" dirty="0"/>
              <a:t>-</a:t>
            </a:r>
            <a:r>
              <a:rPr lang="en-US" altLang="zh-TW" dirty="0" err="1"/>
              <a:t>ScriptGen</a:t>
            </a:r>
            <a:endParaRPr lang="zh-TW" altLang="en-US" dirty="0"/>
          </a:p>
        </p:txBody>
      </p:sp>
      <p:pic>
        <p:nvPicPr>
          <p:cNvPr id="6" name="圖片 5">
            <a:extLst>
              <a:ext uri="{FF2B5EF4-FFF2-40B4-BE49-F238E27FC236}">
                <a16:creationId xmlns:a16="http://schemas.microsoft.com/office/drawing/2014/main" id="{4261F367-62F7-4C31-ABF7-C6BA7AB8C68A}"/>
              </a:ext>
            </a:extLst>
          </p:cNvPr>
          <p:cNvPicPr>
            <a:picLocks noChangeAspect="1"/>
          </p:cNvPicPr>
          <p:nvPr/>
        </p:nvPicPr>
        <p:blipFill>
          <a:blip r:embed="rId3"/>
          <a:stretch>
            <a:fillRect/>
          </a:stretch>
        </p:blipFill>
        <p:spPr>
          <a:xfrm>
            <a:off x="6435311" y="1512193"/>
            <a:ext cx="5329969" cy="4643117"/>
          </a:xfrm>
          <a:prstGeom prst="rect">
            <a:avLst/>
          </a:prstGeom>
        </p:spPr>
      </p:pic>
      <p:pic>
        <p:nvPicPr>
          <p:cNvPr id="5" name="圖片 4">
            <a:extLst>
              <a:ext uri="{FF2B5EF4-FFF2-40B4-BE49-F238E27FC236}">
                <a16:creationId xmlns:a16="http://schemas.microsoft.com/office/drawing/2014/main" id="{05A511D5-1621-405D-9D52-D50FB28F4882}"/>
              </a:ext>
            </a:extLst>
          </p:cNvPr>
          <p:cNvPicPr>
            <a:picLocks noChangeAspect="1"/>
          </p:cNvPicPr>
          <p:nvPr/>
        </p:nvPicPr>
        <p:blipFill>
          <a:blip r:embed="rId4"/>
          <a:stretch>
            <a:fillRect/>
          </a:stretch>
        </p:blipFill>
        <p:spPr>
          <a:xfrm>
            <a:off x="3187374" y="1285687"/>
            <a:ext cx="2569316" cy="4869623"/>
          </a:xfrm>
          <a:prstGeom prst="rect">
            <a:avLst/>
          </a:prstGeom>
        </p:spPr>
      </p:pic>
    </p:spTree>
    <p:extLst>
      <p:ext uri="{BB962C8B-B14F-4D97-AF65-F5344CB8AC3E}">
        <p14:creationId xmlns:p14="http://schemas.microsoft.com/office/powerpoint/2010/main" val="1138988065"/>
      </p:ext>
    </p:extLst>
  </p:cSld>
  <p:clrMapOvr>
    <a:masterClrMapping/>
  </p:clrMapOvr>
  <p:transition spd="slow">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F65DEA-4979-4BC1-A98D-2D51F8A749A1}"/>
              </a:ext>
            </a:extLst>
          </p:cNvPr>
          <p:cNvSpPr>
            <a:spLocks noGrp="1"/>
          </p:cNvSpPr>
          <p:nvPr>
            <p:ph type="title"/>
          </p:nvPr>
        </p:nvSpPr>
        <p:spPr/>
        <p:txBody>
          <a:bodyPr/>
          <a:lstStyle/>
          <a:p>
            <a:r>
              <a:rPr lang="en-US" altLang="zh-TW" dirty="0" err="1"/>
              <a:t>IxExplorer</a:t>
            </a:r>
            <a:r>
              <a:rPr lang="en-US" altLang="zh-TW" dirty="0"/>
              <a:t> API</a:t>
            </a:r>
            <a:endParaRPr lang="zh-TW" altLang="en-US" dirty="0"/>
          </a:p>
        </p:txBody>
      </p:sp>
      <p:sp>
        <p:nvSpPr>
          <p:cNvPr id="3" name="內容版面配置區 2">
            <a:extLst>
              <a:ext uri="{FF2B5EF4-FFF2-40B4-BE49-F238E27FC236}">
                <a16:creationId xmlns:a16="http://schemas.microsoft.com/office/drawing/2014/main" id="{1045ADF9-1FF6-4A0B-B11C-656EA694584F}"/>
              </a:ext>
            </a:extLst>
          </p:cNvPr>
          <p:cNvSpPr>
            <a:spLocks noGrp="1"/>
          </p:cNvSpPr>
          <p:nvPr>
            <p:ph idx="1"/>
          </p:nvPr>
        </p:nvSpPr>
        <p:spPr/>
        <p:txBody>
          <a:bodyPr>
            <a:normAutofit/>
          </a:bodyPr>
          <a:lstStyle/>
          <a:p>
            <a:r>
              <a:rPr lang="en-US" altLang="zh-TW" sz="2400" dirty="0"/>
              <a:t>Detailed Config</a:t>
            </a:r>
          </a:p>
          <a:p>
            <a:pPr lvl="1"/>
            <a:r>
              <a:rPr lang="en-US" altLang="zh-TW" sz="2200" dirty="0"/>
              <a:t>-Completely</a:t>
            </a:r>
            <a:r>
              <a:rPr lang="zh-TW" altLang="en-US" sz="2200" dirty="0"/>
              <a:t> </a:t>
            </a:r>
            <a:r>
              <a:rPr lang="en-US" altLang="zh-TW" sz="2200" dirty="0"/>
              <a:t>Convert Chassis/Card/Port Config to </a:t>
            </a:r>
            <a:r>
              <a:rPr lang="en-US" altLang="zh-TW" sz="2200" dirty="0" err="1"/>
              <a:t>Tcl</a:t>
            </a:r>
            <a:r>
              <a:rPr lang="en-US" altLang="zh-TW" sz="2200" dirty="0"/>
              <a:t> Command</a:t>
            </a:r>
          </a:p>
          <a:p>
            <a:pPr lvl="1"/>
            <a:r>
              <a:rPr lang="en-US" altLang="zh-TW" sz="2200" dirty="0"/>
              <a:t>-Excluded Traffic/Capture Operation</a:t>
            </a:r>
            <a:endParaRPr lang="zh-TW" altLang="en-US" sz="2200" dirty="0"/>
          </a:p>
          <a:p>
            <a:r>
              <a:rPr lang="en-US" altLang="zh-TW" sz="2400" dirty="0"/>
              <a:t>Easily Execute</a:t>
            </a:r>
          </a:p>
          <a:p>
            <a:pPr lvl="1"/>
            <a:r>
              <a:rPr lang="en-US" altLang="zh-TW" sz="2200" dirty="0"/>
              <a:t>-Complier directly by </a:t>
            </a:r>
            <a:r>
              <a:rPr lang="en-US" altLang="zh-TW" sz="2200" dirty="0" err="1"/>
              <a:t>IxExplorer</a:t>
            </a:r>
            <a:r>
              <a:rPr lang="en-US" altLang="zh-TW" sz="2200" dirty="0"/>
              <a:t> </a:t>
            </a:r>
            <a:r>
              <a:rPr lang="en-US" altLang="zh-TW" sz="2200" dirty="0" err="1"/>
              <a:t>Tcl</a:t>
            </a:r>
            <a:r>
              <a:rPr lang="en-US" altLang="zh-TW" sz="2200" dirty="0"/>
              <a:t> Console</a:t>
            </a:r>
          </a:p>
        </p:txBody>
      </p:sp>
      <p:sp>
        <p:nvSpPr>
          <p:cNvPr id="4" name="文字版面配置區 3">
            <a:extLst>
              <a:ext uri="{FF2B5EF4-FFF2-40B4-BE49-F238E27FC236}">
                <a16:creationId xmlns:a16="http://schemas.microsoft.com/office/drawing/2014/main" id="{3208B586-F27F-4F29-B331-3E91EBC71CE1}"/>
              </a:ext>
            </a:extLst>
          </p:cNvPr>
          <p:cNvSpPr>
            <a:spLocks noGrp="1"/>
          </p:cNvSpPr>
          <p:nvPr>
            <p:ph type="body" sz="quarter" idx="10"/>
          </p:nvPr>
        </p:nvSpPr>
        <p:spPr/>
        <p:txBody>
          <a:bodyPr/>
          <a:lstStyle/>
          <a:p>
            <a:r>
              <a:rPr lang="en-US" altLang="zh-TW" dirty="0"/>
              <a:t>-</a:t>
            </a:r>
            <a:r>
              <a:rPr lang="en-US" altLang="zh-TW" dirty="0" err="1"/>
              <a:t>ScriptGen</a:t>
            </a:r>
            <a:endParaRPr lang="zh-TW" altLang="en-US" dirty="0"/>
          </a:p>
        </p:txBody>
      </p:sp>
      <p:pic>
        <p:nvPicPr>
          <p:cNvPr id="10" name="圖片 9">
            <a:extLst>
              <a:ext uri="{FF2B5EF4-FFF2-40B4-BE49-F238E27FC236}">
                <a16:creationId xmlns:a16="http://schemas.microsoft.com/office/drawing/2014/main" id="{DD6798AB-3A50-482F-94FF-F19CADE89D61}"/>
              </a:ext>
            </a:extLst>
          </p:cNvPr>
          <p:cNvPicPr>
            <a:picLocks noChangeAspect="1"/>
          </p:cNvPicPr>
          <p:nvPr/>
        </p:nvPicPr>
        <p:blipFill>
          <a:blip r:embed="rId2"/>
          <a:stretch>
            <a:fillRect/>
          </a:stretch>
        </p:blipFill>
        <p:spPr>
          <a:xfrm>
            <a:off x="8140515" y="2326060"/>
            <a:ext cx="3624765" cy="3973140"/>
          </a:xfrm>
          <a:prstGeom prst="rect">
            <a:avLst/>
          </a:prstGeom>
        </p:spPr>
      </p:pic>
    </p:spTree>
    <p:extLst>
      <p:ext uri="{BB962C8B-B14F-4D97-AF65-F5344CB8AC3E}">
        <p14:creationId xmlns:p14="http://schemas.microsoft.com/office/powerpoint/2010/main" val="367582364"/>
      </p:ext>
    </p:extLst>
  </p:cSld>
  <p:clrMapOvr>
    <a:masterClrMapping/>
  </p:clrMapOvr>
  <p:transition spd="slow">
    <p:strips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CF7D05-F7FC-4DFC-BE22-F08196ED02BF}"/>
              </a:ext>
            </a:extLst>
          </p:cNvPr>
          <p:cNvSpPr>
            <a:spLocks noGrp="1"/>
          </p:cNvSpPr>
          <p:nvPr>
            <p:ph type="title"/>
          </p:nvPr>
        </p:nvSpPr>
        <p:spPr/>
        <p:txBody>
          <a:bodyPr/>
          <a:lstStyle/>
          <a:p>
            <a:r>
              <a:rPr lang="en-US" altLang="zh-TW" dirty="0" err="1"/>
              <a:t>IxExplorer</a:t>
            </a:r>
            <a:r>
              <a:rPr lang="en-US" altLang="zh-TW" dirty="0"/>
              <a:t> API</a:t>
            </a:r>
            <a:endParaRPr lang="zh-TW" altLang="en-US" dirty="0"/>
          </a:p>
        </p:txBody>
      </p:sp>
      <p:sp>
        <p:nvSpPr>
          <p:cNvPr id="3" name="內容版面配置區 2">
            <a:extLst>
              <a:ext uri="{FF2B5EF4-FFF2-40B4-BE49-F238E27FC236}">
                <a16:creationId xmlns:a16="http://schemas.microsoft.com/office/drawing/2014/main" id="{DF78C33C-F70C-48E9-A239-0F2EDBF043A9}"/>
              </a:ext>
            </a:extLst>
          </p:cNvPr>
          <p:cNvSpPr>
            <a:spLocks noGrp="1"/>
          </p:cNvSpPr>
          <p:nvPr>
            <p:ph idx="1"/>
          </p:nvPr>
        </p:nvSpPr>
        <p:spPr/>
        <p:txBody>
          <a:bodyPr>
            <a:normAutofit/>
          </a:bodyPr>
          <a:lstStyle/>
          <a:p>
            <a:r>
              <a:rPr lang="en-US" altLang="zh-TW" sz="2400" dirty="0"/>
              <a:t>Wish(</a:t>
            </a:r>
            <a:r>
              <a:rPr lang="en-US" altLang="zh-TW" sz="2400" dirty="0" err="1"/>
              <a:t>Tcl</a:t>
            </a:r>
            <a:r>
              <a:rPr lang="en-US" altLang="zh-TW" sz="2400" dirty="0"/>
              <a:t> Complier GUI) with </a:t>
            </a:r>
            <a:r>
              <a:rPr lang="en-US" altLang="zh-TW" sz="2400" dirty="0" err="1"/>
              <a:t>IxExploer</a:t>
            </a:r>
            <a:r>
              <a:rPr lang="en-US" altLang="zh-TW" sz="2400" dirty="0"/>
              <a:t> environment</a:t>
            </a:r>
          </a:p>
          <a:p>
            <a:r>
              <a:rPr lang="en-US" altLang="zh-TW" sz="2400" dirty="0"/>
              <a:t>Full Function with </a:t>
            </a:r>
            <a:r>
              <a:rPr lang="en-US" altLang="zh-TW" sz="2400" dirty="0" err="1"/>
              <a:t>IxExplorer</a:t>
            </a:r>
            <a:endParaRPr lang="en-US" altLang="zh-TW" sz="2400" dirty="0"/>
          </a:p>
          <a:p>
            <a:pPr lvl="1"/>
            <a:r>
              <a:rPr lang="en-US" altLang="zh-TW" sz="2200" dirty="0"/>
              <a:t>-Every function on </a:t>
            </a:r>
            <a:r>
              <a:rPr lang="en-US" altLang="zh-TW" sz="2200" dirty="0" err="1"/>
              <a:t>IxExplorer</a:t>
            </a:r>
            <a:r>
              <a:rPr lang="en-US" altLang="zh-TW" sz="2200" dirty="0"/>
              <a:t> can be executed on </a:t>
            </a:r>
            <a:r>
              <a:rPr lang="en-US" altLang="zh-TW" sz="2200" dirty="0" err="1"/>
              <a:t>Tcl</a:t>
            </a:r>
            <a:r>
              <a:rPr lang="en-US" altLang="zh-TW" sz="2200" dirty="0"/>
              <a:t> console by scripting command</a:t>
            </a:r>
          </a:p>
        </p:txBody>
      </p:sp>
      <p:sp>
        <p:nvSpPr>
          <p:cNvPr id="4" name="文字版面配置區 3">
            <a:extLst>
              <a:ext uri="{FF2B5EF4-FFF2-40B4-BE49-F238E27FC236}">
                <a16:creationId xmlns:a16="http://schemas.microsoft.com/office/drawing/2014/main" id="{A88D4FDA-C94C-4783-AC1E-1FD4A970264B}"/>
              </a:ext>
            </a:extLst>
          </p:cNvPr>
          <p:cNvSpPr>
            <a:spLocks noGrp="1"/>
          </p:cNvSpPr>
          <p:nvPr>
            <p:ph type="body" sz="quarter" idx="10"/>
          </p:nvPr>
        </p:nvSpPr>
        <p:spPr/>
        <p:txBody>
          <a:bodyPr/>
          <a:lstStyle/>
          <a:p>
            <a:r>
              <a:rPr lang="en-US" altLang="zh-TW" dirty="0"/>
              <a:t>-</a:t>
            </a:r>
            <a:r>
              <a:rPr lang="en-US" altLang="zh-TW" dirty="0" err="1"/>
              <a:t>Tcl</a:t>
            </a:r>
            <a:r>
              <a:rPr lang="en-US" altLang="zh-TW" dirty="0"/>
              <a:t> Console</a:t>
            </a:r>
            <a:endParaRPr lang="zh-TW" altLang="en-US" dirty="0"/>
          </a:p>
        </p:txBody>
      </p:sp>
      <p:pic>
        <p:nvPicPr>
          <p:cNvPr id="6" name="圖片 5">
            <a:extLst>
              <a:ext uri="{FF2B5EF4-FFF2-40B4-BE49-F238E27FC236}">
                <a16:creationId xmlns:a16="http://schemas.microsoft.com/office/drawing/2014/main" id="{9FCC984E-60D7-4A9C-9EC0-18BA3217DEA2}"/>
              </a:ext>
            </a:extLst>
          </p:cNvPr>
          <p:cNvPicPr>
            <a:picLocks noChangeAspect="1"/>
          </p:cNvPicPr>
          <p:nvPr/>
        </p:nvPicPr>
        <p:blipFill>
          <a:blip r:embed="rId2"/>
          <a:stretch>
            <a:fillRect/>
          </a:stretch>
        </p:blipFill>
        <p:spPr>
          <a:xfrm>
            <a:off x="426720" y="2812870"/>
            <a:ext cx="6044856" cy="1530980"/>
          </a:xfrm>
          <a:prstGeom prst="rect">
            <a:avLst/>
          </a:prstGeom>
        </p:spPr>
      </p:pic>
      <p:pic>
        <p:nvPicPr>
          <p:cNvPr id="8" name="圖片 7">
            <a:extLst>
              <a:ext uri="{FF2B5EF4-FFF2-40B4-BE49-F238E27FC236}">
                <a16:creationId xmlns:a16="http://schemas.microsoft.com/office/drawing/2014/main" id="{6D095AAA-89CA-4D4B-9E59-1C4D24F680BE}"/>
              </a:ext>
            </a:extLst>
          </p:cNvPr>
          <p:cNvPicPr>
            <a:picLocks noChangeAspect="1"/>
          </p:cNvPicPr>
          <p:nvPr/>
        </p:nvPicPr>
        <p:blipFill>
          <a:blip r:embed="rId3"/>
          <a:stretch>
            <a:fillRect/>
          </a:stretch>
        </p:blipFill>
        <p:spPr>
          <a:xfrm>
            <a:off x="5181600" y="3980220"/>
            <a:ext cx="6583680" cy="2318980"/>
          </a:xfrm>
          <a:prstGeom prst="rect">
            <a:avLst/>
          </a:prstGeom>
        </p:spPr>
      </p:pic>
    </p:spTree>
    <p:extLst>
      <p:ext uri="{BB962C8B-B14F-4D97-AF65-F5344CB8AC3E}">
        <p14:creationId xmlns:p14="http://schemas.microsoft.com/office/powerpoint/2010/main" val="1996715846"/>
      </p:ext>
    </p:extLst>
  </p:cSld>
  <p:clrMapOvr>
    <a:masterClrMapping/>
  </p:clrMapOvr>
  <p:transition spd="slow">
    <p:strips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CF7D05-F7FC-4DFC-BE22-F08196ED02BF}"/>
              </a:ext>
            </a:extLst>
          </p:cNvPr>
          <p:cNvSpPr>
            <a:spLocks noGrp="1"/>
          </p:cNvSpPr>
          <p:nvPr>
            <p:ph type="title"/>
          </p:nvPr>
        </p:nvSpPr>
        <p:spPr/>
        <p:txBody>
          <a:bodyPr/>
          <a:lstStyle/>
          <a:p>
            <a:r>
              <a:rPr lang="en-US" altLang="zh-TW" dirty="0" err="1"/>
              <a:t>IxExplorer</a:t>
            </a:r>
            <a:r>
              <a:rPr lang="en-US" altLang="zh-TW" dirty="0"/>
              <a:t> API</a:t>
            </a:r>
            <a:endParaRPr lang="zh-TW" altLang="en-US" dirty="0"/>
          </a:p>
        </p:txBody>
      </p:sp>
      <p:sp>
        <p:nvSpPr>
          <p:cNvPr id="3" name="內容版面配置區 2">
            <a:extLst>
              <a:ext uri="{FF2B5EF4-FFF2-40B4-BE49-F238E27FC236}">
                <a16:creationId xmlns:a16="http://schemas.microsoft.com/office/drawing/2014/main" id="{DF78C33C-F70C-48E9-A239-0F2EDBF043A9}"/>
              </a:ext>
            </a:extLst>
          </p:cNvPr>
          <p:cNvSpPr>
            <a:spLocks noGrp="1"/>
          </p:cNvSpPr>
          <p:nvPr>
            <p:ph idx="1"/>
          </p:nvPr>
        </p:nvSpPr>
        <p:spPr/>
        <p:txBody>
          <a:bodyPr>
            <a:normAutofit/>
          </a:bodyPr>
          <a:lstStyle/>
          <a:p>
            <a:r>
              <a:rPr lang="en-US" altLang="zh-TW" sz="2400" dirty="0"/>
              <a:t>Clean Script</a:t>
            </a:r>
          </a:p>
          <a:p>
            <a:pPr lvl="1"/>
            <a:r>
              <a:rPr lang="en-US" altLang="zh-TW" sz="2200" dirty="0"/>
              <a:t>-Scripting just what you what</a:t>
            </a:r>
          </a:p>
          <a:p>
            <a:pPr lvl="1"/>
            <a:r>
              <a:rPr lang="en-US" altLang="zh-TW" sz="2200" dirty="0"/>
              <a:t>-Less command, less execution time</a:t>
            </a:r>
          </a:p>
          <a:p>
            <a:pPr lvl="1"/>
            <a:r>
              <a:rPr lang="en-US" altLang="zh-TW" sz="2200" dirty="0"/>
              <a:t>-Easy to debug</a:t>
            </a:r>
          </a:p>
          <a:p>
            <a:r>
              <a:rPr lang="en-US" altLang="zh-TW" sz="2400" dirty="0"/>
              <a:t>Traffic Operation</a:t>
            </a:r>
          </a:p>
          <a:p>
            <a:pPr lvl="1"/>
            <a:r>
              <a:rPr lang="en-US" altLang="zh-TW" sz="2200" dirty="0"/>
              <a:t>-Start/Stop Traffic by Scripting</a:t>
            </a:r>
          </a:p>
          <a:p>
            <a:r>
              <a:rPr lang="en-US" altLang="zh-TW" sz="2400" dirty="0"/>
              <a:t>Combine with test plan</a:t>
            </a:r>
          </a:p>
          <a:p>
            <a:pPr lvl="1"/>
            <a:r>
              <a:rPr lang="en-US" altLang="zh-TW" sz="2200" dirty="0"/>
              <a:t>-Scripting with DUT command/environmental setting</a:t>
            </a:r>
          </a:p>
        </p:txBody>
      </p:sp>
      <p:sp>
        <p:nvSpPr>
          <p:cNvPr id="4" name="文字版面配置區 3">
            <a:extLst>
              <a:ext uri="{FF2B5EF4-FFF2-40B4-BE49-F238E27FC236}">
                <a16:creationId xmlns:a16="http://schemas.microsoft.com/office/drawing/2014/main" id="{A88D4FDA-C94C-4783-AC1E-1FD4A970264B}"/>
              </a:ext>
            </a:extLst>
          </p:cNvPr>
          <p:cNvSpPr>
            <a:spLocks noGrp="1"/>
          </p:cNvSpPr>
          <p:nvPr>
            <p:ph type="body" sz="quarter" idx="10"/>
          </p:nvPr>
        </p:nvSpPr>
        <p:spPr/>
        <p:txBody>
          <a:bodyPr/>
          <a:lstStyle/>
          <a:p>
            <a:r>
              <a:rPr lang="en-US" altLang="zh-TW" dirty="0"/>
              <a:t>-Manual Scripting</a:t>
            </a:r>
            <a:endParaRPr lang="zh-TW" altLang="en-US" dirty="0"/>
          </a:p>
        </p:txBody>
      </p:sp>
    </p:spTree>
    <p:extLst>
      <p:ext uri="{BB962C8B-B14F-4D97-AF65-F5344CB8AC3E}">
        <p14:creationId xmlns:p14="http://schemas.microsoft.com/office/powerpoint/2010/main" val="2445670827"/>
      </p:ext>
    </p:extLst>
  </p:cSld>
  <p:clrMapOvr>
    <a:masterClrMapping/>
  </p:clrMapOvr>
  <p:transition spd="slow">
    <p:strips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875C2D-83A1-4699-BDFF-EDFB2C7FC515}"/>
              </a:ext>
            </a:extLst>
          </p:cNvPr>
          <p:cNvSpPr>
            <a:spLocks noGrp="1"/>
          </p:cNvSpPr>
          <p:nvPr>
            <p:ph type="title"/>
          </p:nvPr>
        </p:nvSpPr>
        <p:spPr/>
        <p:txBody>
          <a:bodyPr/>
          <a:lstStyle/>
          <a:p>
            <a:r>
              <a:rPr lang="en-US" altLang="zh-TW" dirty="0" err="1"/>
              <a:t>IxExplorer</a:t>
            </a:r>
            <a:r>
              <a:rPr lang="en-US" altLang="zh-TW" dirty="0"/>
              <a:t> API</a:t>
            </a:r>
            <a:endParaRPr lang="zh-TW" altLang="en-US" dirty="0"/>
          </a:p>
        </p:txBody>
      </p:sp>
      <p:sp>
        <p:nvSpPr>
          <p:cNvPr id="3" name="內容版面配置區 2">
            <a:extLst>
              <a:ext uri="{FF2B5EF4-FFF2-40B4-BE49-F238E27FC236}">
                <a16:creationId xmlns:a16="http://schemas.microsoft.com/office/drawing/2014/main" id="{B581E43C-2A16-447E-A25C-54D3EEAAACD5}"/>
              </a:ext>
            </a:extLst>
          </p:cNvPr>
          <p:cNvSpPr>
            <a:spLocks noGrp="1"/>
          </p:cNvSpPr>
          <p:nvPr>
            <p:ph idx="1"/>
          </p:nvPr>
        </p:nvSpPr>
        <p:spPr/>
        <p:txBody>
          <a:bodyPr>
            <a:normAutofit/>
          </a:bodyPr>
          <a:lstStyle/>
          <a:p>
            <a:r>
              <a:rPr lang="en-US" altLang="zh-TW" sz="2400" dirty="0"/>
              <a:t>Full Command Information</a:t>
            </a:r>
          </a:p>
          <a:p>
            <a:pPr lvl="1"/>
            <a:r>
              <a:rPr lang="en-US" altLang="zh-TW" sz="2200" dirty="0"/>
              <a:t>-keyword search is best</a:t>
            </a:r>
          </a:p>
        </p:txBody>
      </p:sp>
      <p:sp>
        <p:nvSpPr>
          <p:cNvPr id="4" name="文字版面配置區 3">
            <a:extLst>
              <a:ext uri="{FF2B5EF4-FFF2-40B4-BE49-F238E27FC236}">
                <a16:creationId xmlns:a16="http://schemas.microsoft.com/office/drawing/2014/main" id="{D0C410CC-333F-4062-9C4B-F5BE45418ABD}"/>
              </a:ext>
            </a:extLst>
          </p:cNvPr>
          <p:cNvSpPr>
            <a:spLocks noGrp="1"/>
          </p:cNvSpPr>
          <p:nvPr>
            <p:ph type="body" sz="quarter" idx="10"/>
          </p:nvPr>
        </p:nvSpPr>
        <p:spPr/>
        <p:txBody>
          <a:bodyPr/>
          <a:lstStyle/>
          <a:p>
            <a:r>
              <a:rPr lang="en-US" altLang="zh-TW" dirty="0"/>
              <a:t>-TCL Development Guide</a:t>
            </a:r>
            <a:endParaRPr lang="zh-TW" altLang="en-US" dirty="0"/>
          </a:p>
        </p:txBody>
      </p:sp>
      <p:pic>
        <p:nvPicPr>
          <p:cNvPr id="5" name="圖片 4">
            <a:extLst>
              <a:ext uri="{FF2B5EF4-FFF2-40B4-BE49-F238E27FC236}">
                <a16:creationId xmlns:a16="http://schemas.microsoft.com/office/drawing/2014/main" id="{709B069A-19DA-4476-A3C9-A5040DD7479A}"/>
              </a:ext>
            </a:extLst>
          </p:cNvPr>
          <p:cNvPicPr>
            <a:picLocks noChangeAspect="1"/>
          </p:cNvPicPr>
          <p:nvPr/>
        </p:nvPicPr>
        <p:blipFill>
          <a:blip r:embed="rId3"/>
          <a:stretch>
            <a:fillRect/>
          </a:stretch>
        </p:blipFill>
        <p:spPr>
          <a:xfrm>
            <a:off x="4890396" y="1572655"/>
            <a:ext cx="6874884" cy="3018616"/>
          </a:xfrm>
          <a:prstGeom prst="rect">
            <a:avLst/>
          </a:prstGeom>
        </p:spPr>
      </p:pic>
      <p:cxnSp>
        <p:nvCxnSpPr>
          <p:cNvPr id="6" name="接點: 肘形 5">
            <a:extLst>
              <a:ext uri="{FF2B5EF4-FFF2-40B4-BE49-F238E27FC236}">
                <a16:creationId xmlns:a16="http://schemas.microsoft.com/office/drawing/2014/main" id="{FD98002E-8E3D-458E-ABC0-9C67020FB66D}"/>
              </a:ext>
            </a:extLst>
          </p:cNvPr>
          <p:cNvCxnSpPr>
            <a:cxnSpLocks/>
            <a:stCxn id="8" idx="2"/>
            <a:endCxn id="7" idx="0"/>
          </p:cNvCxnSpPr>
          <p:nvPr/>
        </p:nvCxnSpPr>
        <p:spPr>
          <a:xfrm rot="16200000" flipH="1">
            <a:off x="6305031" y="2947835"/>
            <a:ext cx="2649036" cy="1082297"/>
          </a:xfrm>
          <a:prstGeom prst="bentConnector3">
            <a:avLst>
              <a:gd name="adj1" fmla="val 50000"/>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0F076667-2469-496F-A612-CAEE241929F3}"/>
              </a:ext>
            </a:extLst>
          </p:cNvPr>
          <p:cNvSpPr txBox="1"/>
          <p:nvPr/>
        </p:nvSpPr>
        <p:spPr>
          <a:xfrm>
            <a:off x="4576115" y="4813502"/>
            <a:ext cx="7189165" cy="646331"/>
          </a:xfrm>
          <a:prstGeom prst="rect">
            <a:avLst/>
          </a:prstGeom>
          <a:noFill/>
        </p:spPr>
        <p:txBody>
          <a:bodyPr wrap="square" rtlCol="0">
            <a:spAutoFit/>
          </a:bodyPr>
          <a:lstStyle/>
          <a:p>
            <a:r>
              <a:rPr lang="en-US" altLang="zh-TW" dirty="0"/>
              <a:t>Default Location:</a:t>
            </a:r>
          </a:p>
          <a:p>
            <a:r>
              <a:rPr lang="pt-BR" altLang="zh-TW" dirty="0"/>
              <a:t>C:\Program Files (x86)\Ixia\IxOS\(Version)\TclDevelopmentGuide.pdf</a:t>
            </a:r>
            <a:endParaRPr lang="zh-TW" altLang="en-US" dirty="0"/>
          </a:p>
        </p:txBody>
      </p:sp>
      <p:sp>
        <p:nvSpPr>
          <p:cNvPr id="8" name="矩形 7">
            <a:extLst>
              <a:ext uri="{FF2B5EF4-FFF2-40B4-BE49-F238E27FC236}">
                <a16:creationId xmlns:a16="http://schemas.microsoft.com/office/drawing/2014/main" id="{91D38392-88C2-479D-80B7-FDCFDCD17BDD}"/>
              </a:ext>
            </a:extLst>
          </p:cNvPr>
          <p:cNvSpPr/>
          <p:nvPr/>
        </p:nvSpPr>
        <p:spPr>
          <a:xfrm>
            <a:off x="5565236" y="1932388"/>
            <a:ext cx="3046329" cy="232078"/>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934530084"/>
      </p:ext>
    </p:extLst>
  </p:cSld>
  <p:clrMapOvr>
    <a:masterClrMapping/>
  </p:clrMapOvr>
  <p:transition spd="slow">
    <p:strips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3AF4A0-91EA-4C39-8A37-BB15F277994B}"/>
              </a:ext>
            </a:extLst>
          </p:cNvPr>
          <p:cNvSpPr>
            <a:spLocks noGrp="1"/>
          </p:cNvSpPr>
          <p:nvPr>
            <p:ph type="title"/>
          </p:nvPr>
        </p:nvSpPr>
        <p:spPr/>
        <p:txBody>
          <a:bodyPr/>
          <a:lstStyle/>
          <a:p>
            <a:r>
              <a:rPr lang="en-US" altLang="zh-TW" dirty="0"/>
              <a:t>Environment setting</a:t>
            </a:r>
            <a:endParaRPr lang="zh-TW" altLang="en-US" dirty="0"/>
          </a:p>
        </p:txBody>
      </p:sp>
      <p:sp>
        <p:nvSpPr>
          <p:cNvPr id="3" name="內容版面配置區 2">
            <a:extLst>
              <a:ext uri="{FF2B5EF4-FFF2-40B4-BE49-F238E27FC236}">
                <a16:creationId xmlns:a16="http://schemas.microsoft.com/office/drawing/2014/main" id="{8743557A-BF5E-41DA-B416-33DA3998BFAC}"/>
              </a:ext>
            </a:extLst>
          </p:cNvPr>
          <p:cNvSpPr>
            <a:spLocks noGrp="1"/>
          </p:cNvSpPr>
          <p:nvPr>
            <p:ph idx="1"/>
          </p:nvPr>
        </p:nvSpPr>
        <p:spPr/>
        <p:txBody>
          <a:bodyPr>
            <a:normAutofit/>
          </a:bodyPr>
          <a:lstStyle/>
          <a:p>
            <a:r>
              <a:rPr lang="en-US" altLang="zh-TW" sz="2400" dirty="0"/>
              <a:t>Download </a:t>
            </a:r>
            <a:r>
              <a:rPr lang="en-US" altLang="zh-TW" sz="2400" dirty="0" err="1"/>
              <a:t>Tcl</a:t>
            </a:r>
            <a:r>
              <a:rPr lang="en-US" altLang="zh-TW" sz="2400" dirty="0"/>
              <a:t> Setup on </a:t>
            </a:r>
            <a:r>
              <a:rPr lang="en-US" altLang="zh-TW" sz="2400" dirty="0">
                <a:hlinkClick r:id="rId2"/>
              </a:rPr>
              <a:t>https://www.tcl.tk/software/tcltk/</a:t>
            </a:r>
            <a:r>
              <a:rPr lang="en-US" altLang="zh-TW" sz="2400" dirty="0"/>
              <a:t> or using Ixia default </a:t>
            </a:r>
            <a:r>
              <a:rPr lang="en-US" altLang="zh-TW" sz="2400" dirty="0" err="1"/>
              <a:t>Tcl</a:t>
            </a:r>
            <a:r>
              <a:rPr lang="en-US" altLang="zh-TW" sz="2400" dirty="0"/>
              <a:t> version</a:t>
            </a:r>
            <a:endParaRPr lang="zh-TW" altLang="en-US" sz="2400" dirty="0"/>
          </a:p>
        </p:txBody>
      </p:sp>
      <p:sp>
        <p:nvSpPr>
          <p:cNvPr id="4" name="文字版面配置區 3">
            <a:extLst>
              <a:ext uri="{FF2B5EF4-FFF2-40B4-BE49-F238E27FC236}">
                <a16:creationId xmlns:a16="http://schemas.microsoft.com/office/drawing/2014/main" id="{71353A06-1B90-4120-9CCD-ECE4648E623A}"/>
              </a:ext>
            </a:extLst>
          </p:cNvPr>
          <p:cNvSpPr>
            <a:spLocks noGrp="1"/>
          </p:cNvSpPr>
          <p:nvPr>
            <p:ph type="body" sz="quarter" idx="10"/>
          </p:nvPr>
        </p:nvSpPr>
        <p:spPr/>
        <p:txBody>
          <a:bodyPr/>
          <a:lstStyle/>
          <a:p>
            <a:r>
              <a:rPr lang="en-US" altLang="zh-TW" dirty="0"/>
              <a:t>-</a:t>
            </a:r>
            <a:r>
              <a:rPr lang="en-US" altLang="zh-TW" dirty="0" err="1"/>
              <a:t>Tcl</a:t>
            </a:r>
            <a:r>
              <a:rPr lang="en-US" altLang="zh-TW" dirty="0"/>
              <a:t> in Windows</a:t>
            </a:r>
            <a:endParaRPr lang="zh-TW" altLang="en-US" dirty="0"/>
          </a:p>
        </p:txBody>
      </p:sp>
      <p:pic>
        <p:nvPicPr>
          <p:cNvPr id="5" name="圖片 4">
            <a:extLst>
              <a:ext uri="{FF2B5EF4-FFF2-40B4-BE49-F238E27FC236}">
                <a16:creationId xmlns:a16="http://schemas.microsoft.com/office/drawing/2014/main" id="{6A33818A-6086-4DD1-B533-ACEFC6AF3A6E}"/>
              </a:ext>
            </a:extLst>
          </p:cNvPr>
          <p:cNvPicPr>
            <a:picLocks noChangeAspect="1"/>
          </p:cNvPicPr>
          <p:nvPr/>
        </p:nvPicPr>
        <p:blipFill>
          <a:blip r:embed="rId3"/>
          <a:stretch>
            <a:fillRect/>
          </a:stretch>
        </p:blipFill>
        <p:spPr>
          <a:xfrm>
            <a:off x="426720" y="3119339"/>
            <a:ext cx="5028854" cy="3179861"/>
          </a:xfrm>
          <a:prstGeom prst="rect">
            <a:avLst/>
          </a:prstGeom>
        </p:spPr>
      </p:pic>
      <p:pic>
        <p:nvPicPr>
          <p:cNvPr id="6" name="圖片 5">
            <a:extLst>
              <a:ext uri="{FF2B5EF4-FFF2-40B4-BE49-F238E27FC236}">
                <a16:creationId xmlns:a16="http://schemas.microsoft.com/office/drawing/2014/main" id="{A688595F-553E-4FA2-AAF5-CCE73827B637}"/>
              </a:ext>
            </a:extLst>
          </p:cNvPr>
          <p:cNvPicPr>
            <a:picLocks noChangeAspect="1"/>
          </p:cNvPicPr>
          <p:nvPr/>
        </p:nvPicPr>
        <p:blipFill>
          <a:blip r:embed="rId4"/>
          <a:stretch>
            <a:fillRect/>
          </a:stretch>
        </p:blipFill>
        <p:spPr>
          <a:xfrm>
            <a:off x="6083496" y="4482892"/>
            <a:ext cx="5681784" cy="1816308"/>
          </a:xfrm>
          <a:prstGeom prst="rect">
            <a:avLst/>
          </a:prstGeom>
        </p:spPr>
      </p:pic>
    </p:spTree>
    <p:extLst>
      <p:ext uri="{BB962C8B-B14F-4D97-AF65-F5344CB8AC3E}">
        <p14:creationId xmlns:p14="http://schemas.microsoft.com/office/powerpoint/2010/main" val="4113038989"/>
      </p:ext>
    </p:extLst>
  </p:cSld>
  <p:clrMapOvr>
    <a:masterClrMapping/>
  </p:clrMapOvr>
  <p:transition spd="slow">
    <p:strips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EDE843D0-79FA-4D0A-849C-4529C3F685BB}"/>
              </a:ext>
            </a:extLst>
          </p:cNvPr>
          <p:cNvPicPr>
            <a:picLocks noChangeAspect="1"/>
          </p:cNvPicPr>
          <p:nvPr/>
        </p:nvPicPr>
        <p:blipFill>
          <a:blip r:embed="rId2"/>
          <a:stretch>
            <a:fillRect/>
          </a:stretch>
        </p:blipFill>
        <p:spPr>
          <a:xfrm>
            <a:off x="3718564" y="2097687"/>
            <a:ext cx="8046716" cy="4201514"/>
          </a:xfrm>
          <a:prstGeom prst="rect">
            <a:avLst/>
          </a:prstGeom>
        </p:spPr>
      </p:pic>
      <p:sp>
        <p:nvSpPr>
          <p:cNvPr id="2" name="標題 1">
            <a:extLst>
              <a:ext uri="{FF2B5EF4-FFF2-40B4-BE49-F238E27FC236}">
                <a16:creationId xmlns:a16="http://schemas.microsoft.com/office/drawing/2014/main" id="{FFF1E929-8F5C-4943-8CFF-F1F5D1FE6C19}"/>
              </a:ext>
            </a:extLst>
          </p:cNvPr>
          <p:cNvSpPr>
            <a:spLocks noGrp="1"/>
          </p:cNvSpPr>
          <p:nvPr>
            <p:ph type="title"/>
          </p:nvPr>
        </p:nvSpPr>
        <p:spPr/>
        <p:txBody>
          <a:bodyPr/>
          <a:lstStyle/>
          <a:p>
            <a:r>
              <a:rPr lang="en-US" altLang="zh-TW" dirty="0"/>
              <a:t>Environment setting</a:t>
            </a:r>
            <a:endParaRPr lang="zh-TW" altLang="en-US" dirty="0"/>
          </a:p>
        </p:txBody>
      </p:sp>
      <p:sp>
        <p:nvSpPr>
          <p:cNvPr id="3" name="內容版面配置區 2">
            <a:extLst>
              <a:ext uri="{FF2B5EF4-FFF2-40B4-BE49-F238E27FC236}">
                <a16:creationId xmlns:a16="http://schemas.microsoft.com/office/drawing/2014/main" id="{C6FB6D78-5A31-49B5-A29C-965C6416DCC4}"/>
              </a:ext>
            </a:extLst>
          </p:cNvPr>
          <p:cNvSpPr>
            <a:spLocks noGrp="1"/>
          </p:cNvSpPr>
          <p:nvPr>
            <p:ph idx="1"/>
          </p:nvPr>
        </p:nvSpPr>
        <p:spPr/>
        <p:txBody>
          <a:bodyPr>
            <a:normAutofit/>
          </a:bodyPr>
          <a:lstStyle/>
          <a:p>
            <a:r>
              <a:rPr lang="en-US" altLang="zh-TW" sz="2400" dirty="0"/>
              <a:t>Check if </a:t>
            </a:r>
            <a:r>
              <a:rPr lang="en-US" altLang="zh-TW" sz="2400" dirty="0" err="1"/>
              <a:t>Tcl</a:t>
            </a:r>
            <a:r>
              <a:rPr lang="en-US" altLang="zh-TW" sz="2400" dirty="0"/>
              <a:t> directory is in environmental variable</a:t>
            </a:r>
          </a:p>
        </p:txBody>
      </p:sp>
      <p:sp>
        <p:nvSpPr>
          <p:cNvPr id="4" name="文字版面配置區 3">
            <a:extLst>
              <a:ext uri="{FF2B5EF4-FFF2-40B4-BE49-F238E27FC236}">
                <a16:creationId xmlns:a16="http://schemas.microsoft.com/office/drawing/2014/main" id="{3EE9341E-3686-4EF1-B058-EBFFDCE3C1A2}"/>
              </a:ext>
            </a:extLst>
          </p:cNvPr>
          <p:cNvSpPr>
            <a:spLocks noGrp="1"/>
          </p:cNvSpPr>
          <p:nvPr>
            <p:ph type="body" sz="quarter" idx="10"/>
          </p:nvPr>
        </p:nvSpPr>
        <p:spPr>
          <a:xfrm>
            <a:off x="426720" y="888655"/>
            <a:ext cx="11338560" cy="397032"/>
          </a:xfrm>
        </p:spPr>
        <p:txBody>
          <a:bodyPr/>
          <a:lstStyle/>
          <a:p>
            <a:r>
              <a:rPr lang="en-US" altLang="zh-TW" dirty="0"/>
              <a:t>-</a:t>
            </a:r>
            <a:r>
              <a:rPr lang="en-US" altLang="zh-TW" dirty="0" err="1"/>
              <a:t>Tcl</a:t>
            </a:r>
            <a:r>
              <a:rPr lang="en-US" altLang="zh-TW" dirty="0"/>
              <a:t> in Windows</a:t>
            </a:r>
            <a:endParaRPr lang="zh-TW" altLang="en-US" dirty="0"/>
          </a:p>
        </p:txBody>
      </p:sp>
      <p:sp>
        <p:nvSpPr>
          <p:cNvPr id="8" name="矩形 7">
            <a:extLst>
              <a:ext uri="{FF2B5EF4-FFF2-40B4-BE49-F238E27FC236}">
                <a16:creationId xmlns:a16="http://schemas.microsoft.com/office/drawing/2014/main" id="{476C3077-A9D6-46B8-A94A-C06574BCEAE2}"/>
              </a:ext>
            </a:extLst>
          </p:cNvPr>
          <p:cNvSpPr/>
          <p:nvPr/>
        </p:nvSpPr>
        <p:spPr>
          <a:xfrm>
            <a:off x="4653279" y="5994403"/>
            <a:ext cx="1361441" cy="193038"/>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9" name="矩形 8">
            <a:extLst>
              <a:ext uri="{FF2B5EF4-FFF2-40B4-BE49-F238E27FC236}">
                <a16:creationId xmlns:a16="http://schemas.microsoft.com/office/drawing/2014/main" id="{3ECFD367-BB79-4E1C-A32F-C92CEC65DC8C}"/>
              </a:ext>
            </a:extLst>
          </p:cNvPr>
          <p:cNvSpPr/>
          <p:nvPr/>
        </p:nvSpPr>
        <p:spPr>
          <a:xfrm>
            <a:off x="3718564" y="3360420"/>
            <a:ext cx="680716" cy="177800"/>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0" name="矩形 9">
            <a:extLst>
              <a:ext uri="{FF2B5EF4-FFF2-40B4-BE49-F238E27FC236}">
                <a16:creationId xmlns:a16="http://schemas.microsoft.com/office/drawing/2014/main" id="{70BE405D-3CE9-4293-A079-09DC08663A0F}"/>
              </a:ext>
            </a:extLst>
          </p:cNvPr>
          <p:cNvSpPr/>
          <p:nvPr/>
        </p:nvSpPr>
        <p:spPr>
          <a:xfrm>
            <a:off x="8544563" y="3627415"/>
            <a:ext cx="1554478" cy="101305"/>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1" name="矩形 10">
            <a:extLst>
              <a:ext uri="{FF2B5EF4-FFF2-40B4-BE49-F238E27FC236}">
                <a16:creationId xmlns:a16="http://schemas.microsoft.com/office/drawing/2014/main" id="{F963479F-79E7-49E5-858D-14181F1FBF1E}"/>
              </a:ext>
            </a:extLst>
          </p:cNvPr>
          <p:cNvSpPr/>
          <p:nvPr/>
        </p:nvSpPr>
        <p:spPr>
          <a:xfrm>
            <a:off x="5902962" y="4130734"/>
            <a:ext cx="2346958" cy="96519"/>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3" name="矩形 12">
            <a:extLst>
              <a:ext uri="{FF2B5EF4-FFF2-40B4-BE49-F238E27FC236}">
                <a16:creationId xmlns:a16="http://schemas.microsoft.com/office/drawing/2014/main" id="{0BB10345-0D1B-492E-A98B-DA2EAF75CE46}"/>
              </a:ext>
            </a:extLst>
          </p:cNvPr>
          <p:cNvSpPr/>
          <p:nvPr/>
        </p:nvSpPr>
        <p:spPr>
          <a:xfrm>
            <a:off x="7244080" y="4754880"/>
            <a:ext cx="528320" cy="193040"/>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4" name="矩形 13">
            <a:extLst>
              <a:ext uri="{FF2B5EF4-FFF2-40B4-BE49-F238E27FC236}">
                <a16:creationId xmlns:a16="http://schemas.microsoft.com/office/drawing/2014/main" id="{12CCEA6F-2919-48AE-A679-7326DD640CE5}"/>
              </a:ext>
            </a:extLst>
          </p:cNvPr>
          <p:cNvSpPr/>
          <p:nvPr/>
        </p:nvSpPr>
        <p:spPr>
          <a:xfrm>
            <a:off x="10596882" y="5654040"/>
            <a:ext cx="934718" cy="157480"/>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cxnSp>
        <p:nvCxnSpPr>
          <p:cNvPr id="16" name="直線單箭頭接點 15">
            <a:extLst>
              <a:ext uri="{FF2B5EF4-FFF2-40B4-BE49-F238E27FC236}">
                <a16:creationId xmlns:a16="http://schemas.microsoft.com/office/drawing/2014/main" id="{EF506574-A60B-4F9E-B01B-1AD6B8B58EB9}"/>
              </a:ext>
            </a:extLst>
          </p:cNvPr>
          <p:cNvCxnSpPr>
            <a:cxnSpLocks/>
            <a:stCxn id="13" idx="3"/>
            <a:endCxn id="10" idx="2"/>
          </p:cNvCxnSpPr>
          <p:nvPr/>
        </p:nvCxnSpPr>
        <p:spPr>
          <a:xfrm flipV="1">
            <a:off x="7772400" y="3728720"/>
            <a:ext cx="1549402" cy="112268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1189D207-522A-42E3-9B91-9BE6723E738C}"/>
              </a:ext>
            </a:extLst>
          </p:cNvPr>
          <p:cNvCxnSpPr>
            <a:cxnSpLocks/>
            <a:stCxn id="14" idx="0"/>
            <a:endCxn id="11" idx="3"/>
          </p:cNvCxnSpPr>
          <p:nvPr/>
        </p:nvCxnSpPr>
        <p:spPr>
          <a:xfrm flipH="1" flipV="1">
            <a:off x="8249920" y="4178994"/>
            <a:ext cx="2814321" cy="147504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64E50D31-7D39-4761-9861-F92EF4EBECE7}"/>
              </a:ext>
            </a:extLst>
          </p:cNvPr>
          <p:cNvCxnSpPr>
            <a:cxnSpLocks/>
            <a:stCxn id="11" idx="2"/>
            <a:endCxn id="13" idx="0"/>
          </p:cNvCxnSpPr>
          <p:nvPr/>
        </p:nvCxnSpPr>
        <p:spPr>
          <a:xfrm>
            <a:off x="7076441" y="4227253"/>
            <a:ext cx="431799" cy="52762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14B5D324-92DE-4690-8E08-FA0237AC55AE}"/>
              </a:ext>
            </a:extLst>
          </p:cNvPr>
          <p:cNvCxnSpPr>
            <a:cxnSpLocks/>
            <a:stCxn id="9" idx="3"/>
            <a:endCxn id="14" idx="1"/>
          </p:cNvCxnSpPr>
          <p:nvPr/>
        </p:nvCxnSpPr>
        <p:spPr>
          <a:xfrm>
            <a:off x="4399280" y="3449320"/>
            <a:ext cx="6197602" cy="228346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63DB6DC-BF2D-49C5-AA43-F356EC95BE89}"/>
              </a:ext>
            </a:extLst>
          </p:cNvPr>
          <p:cNvCxnSpPr>
            <a:cxnSpLocks/>
            <a:stCxn id="8" idx="0"/>
            <a:endCxn id="9" idx="2"/>
          </p:cNvCxnSpPr>
          <p:nvPr/>
        </p:nvCxnSpPr>
        <p:spPr>
          <a:xfrm flipH="1" flipV="1">
            <a:off x="4058922" y="3538220"/>
            <a:ext cx="1275078" cy="2456183"/>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37" name="圖片 36">
            <a:extLst>
              <a:ext uri="{FF2B5EF4-FFF2-40B4-BE49-F238E27FC236}">
                <a16:creationId xmlns:a16="http://schemas.microsoft.com/office/drawing/2014/main" id="{AF13E7EC-457B-4851-B44E-F78319C7C994}"/>
              </a:ext>
            </a:extLst>
          </p:cNvPr>
          <p:cNvPicPr>
            <a:picLocks noChangeAspect="1"/>
          </p:cNvPicPr>
          <p:nvPr/>
        </p:nvPicPr>
        <p:blipFill>
          <a:blip r:embed="rId3"/>
          <a:stretch>
            <a:fillRect/>
          </a:stretch>
        </p:blipFill>
        <p:spPr>
          <a:xfrm>
            <a:off x="6270253" y="1889264"/>
            <a:ext cx="5495027" cy="643035"/>
          </a:xfrm>
          <a:prstGeom prst="rect">
            <a:avLst/>
          </a:prstGeom>
        </p:spPr>
      </p:pic>
    </p:spTree>
    <p:extLst>
      <p:ext uri="{BB962C8B-B14F-4D97-AF65-F5344CB8AC3E}">
        <p14:creationId xmlns:p14="http://schemas.microsoft.com/office/powerpoint/2010/main" val="2263945445"/>
      </p:ext>
    </p:extLst>
  </p:cSld>
  <p:clrMapOvr>
    <a:masterClrMapping/>
  </p:clrMapOvr>
  <p:transition spd="slow">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65CA8D-3972-4ED2-8217-2A1E6BA88229}"/>
              </a:ext>
            </a:extLst>
          </p:cNvPr>
          <p:cNvSpPr>
            <a:spLocks noGrp="1"/>
          </p:cNvSpPr>
          <p:nvPr>
            <p:ph type="title"/>
          </p:nvPr>
        </p:nvSpPr>
        <p:spPr/>
        <p:txBody>
          <a:bodyPr/>
          <a:lstStyle/>
          <a:p>
            <a:r>
              <a:rPr lang="en-US" altLang="zh-TW" dirty="0"/>
              <a:t>Environment setting</a:t>
            </a:r>
            <a:endParaRPr lang="zh-TW" altLang="en-US" dirty="0"/>
          </a:p>
        </p:txBody>
      </p:sp>
      <p:sp>
        <p:nvSpPr>
          <p:cNvPr id="3" name="內容版面配置區 2">
            <a:extLst>
              <a:ext uri="{FF2B5EF4-FFF2-40B4-BE49-F238E27FC236}">
                <a16:creationId xmlns:a16="http://schemas.microsoft.com/office/drawing/2014/main" id="{7378FF7E-F08C-4262-8BA6-7306AC952DFA}"/>
              </a:ext>
            </a:extLst>
          </p:cNvPr>
          <p:cNvSpPr>
            <a:spLocks noGrp="1"/>
          </p:cNvSpPr>
          <p:nvPr>
            <p:ph idx="1"/>
          </p:nvPr>
        </p:nvSpPr>
        <p:spPr/>
        <p:txBody>
          <a:bodyPr>
            <a:normAutofit/>
          </a:bodyPr>
          <a:lstStyle/>
          <a:p>
            <a:r>
              <a:rPr lang="en-US" altLang="zh-TW" sz="2400" dirty="0"/>
              <a:t>If not use Ixia </a:t>
            </a:r>
            <a:r>
              <a:rPr lang="en-US" altLang="zh-TW" sz="2400" dirty="0" err="1"/>
              <a:t>Tcl</a:t>
            </a:r>
            <a:r>
              <a:rPr lang="en-US" altLang="zh-TW" sz="2400" dirty="0"/>
              <a:t> console, need to </a:t>
            </a:r>
            <a:r>
              <a:rPr lang="en-US" altLang="zh-TW" sz="2400" dirty="0">
                <a:solidFill>
                  <a:srgbClr val="FF0000"/>
                </a:solidFill>
              </a:rPr>
              <a:t>source </a:t>
            </a:r>
            <a:r>
              <a:rPr lang="en-US" altLang="zh-TW" sz="2400" dirty="0" err="1">
                <a:solidFill>
                  <a:srgbClr val="FF0000"/>
                </a:solidFill>
              </a:rPr>
              <a:t>IxiaWish.tcl</a:t>
            </a:r>
            <a:r>
              <a:rPr lang="en-US" altLang="zh-TW" sz="2400" dirty="0">
                <a:solidFill>
                  <a:srgbClr val="FF0000"/>
                </a:solidFill>
              </a:rPr>
              <a:t> </a:t>
            </a:r>
            <a:r>
              <a:rPr lang="en-US" altLang="zh-TW" sz="2400" dirty="0"/>
              <a:t>at first in script</a:t>
            </a:r>
          </a:p>
          <a:p>
            <a:r>
              <a:rPr lang="en-US" altLang="zh-TW" sz="2400" dirty="0"/>
              <a:t>Done</a:t>
            </a:r>
          </a:p>
        </p:txBody>
      </p:sp>
      <p:sp>
        <p:nvSpPr>
          <p:cNvPr id="4" name="文字版面配置區 3">
            <a:extLst>
              <a:ext uri="{FF2B5EF4-FFF2-40B4-BE49-F238E27FC236}">
                <a16:creationId xmlns:a16="http://schemas.microsoft.com/office/drawing/2014/main" id="{503ADF0D-E881-4082-8E46-B825044E341E}"/>
              </a:ext>
            </a:extLst>
          </p:cNvPr>
          <p:cNvSpPr>
            <a:spLocks noGrp="1"/>
          </p:cNvSpPr>
          <p:nvPr>
            <p:ph type="body" sz="quarter" idx="10"/>
          </p:nvPr>
        </p:nvSpPr>
        <p:spPr>
          <a:xfrm>
            <a:off x="426720" y="888655"/>
            <a:ext cx="11338560" cy="701731"/>
          </a:xfrm>
        </p:spPr>
        <p:txBody>
          <a:bodyPr/>
          <a:lstStyle/>
          <a:p>
            <a:r>
              <a:rPr lang="en-US" altLang="zh-TW" dirty="0"/>
              <a:t>-</a:t>
            </a:r>
            <a:r>
              <a:rPr lang="en-US" altLang="zh-TW" dirty="0" err="1"/>
              <a:t>Tcl</a:t>
            </a:r>
            <a:r>
              <a:rPr lang="en-US" altLang="zh-TW" dirty="0"/>
              <a:t> in Windows</a:t>
            </a:r>
            <a:endParaRPr lang="zh-TW" altLang="en-US" dirty="0"/>
          </a:p>
          <a:p>
            <a:endParaRPr lang="zh-TW" altLang="en-US" dirty="0"/>
          </a:p>
        </p:txBody>
      </p:sp>
      <p:pic>
        <p:nvPicPr>
          <p:cNvPr id="6" name="圖片 5">
            <a:extLst>
              <a:ext uri="{FF2B5EF4-FFF2-40B4-BE49-F238E27FC236}">
                <a16:creationId xmlns:a16="http://schemas.microsoft.com/office/drawing/2014/main" id="{CE2AD52F-77FA-4E99-A532-8EE5733A3946}"/>
              </a:ext>
            </a:extLst>
          </p:cNvPr>
          <p:cNvPicPr>
            <a:picLocks noChangeAspect="1"/>
          </p:cNvPicPr>
          <p:nvPr/>
        </p:nvPicPr>
        <p:blipFill>
          <a:blip r:embed="rId2"/>
          <a:stretch>
            <a:fillRect/>
          </a:stretch>
        </p:blipFill>
        <p:spPr>
          <a:xfrm>
            <a:off x="5902960" y="2463833"/>
            <a:ext cx="5862320" cy="3835367"/>
          </a:xfrm>
          <a:prstGeom prst="rect">
            <a:avLst/>
          </a:prstGeom>
        </p:spPr>
      </p:pic>
    </p:spTree>
    <p:extLst>
      <p:ext uri="{BB962C8B-B14F-4D97-AF65-F5344CB8AC3E}">
        <p14:creationId xmlns:p14="http://schemas.microsoft.com/office/powerpoint/2010/main" val="3254750911"/>
      </p:ext>
    </p:extLst>
  </p:cSld>
  <p:clrMapOvr>
    <a:masterClrMapping/>
  </p:clrMapOvr>
  <p:transition spd="slow">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C61030-E0D5-434A-A45F-5632C2FD55E4}"/>
              </a:ext>
            </a:extLst>
          </p:cNvPr>
          <p:cNvSpPr>
            <a:spLocks noGrp="1"/>
          </p:cNvSpPr>
          <p:nvPr>
            <p:ph type="title"/>
          </p:nvPr>
        </p:nvSpPr>
        <p:spPr/>
        <p:txBody>
          <a:bodyPr/>
          <a:lstStyle/>
          <a:p>
            <a:r>
              <a:rPr lang="en-US" altLang="zh-TW" dirty="0"/>
              <a:t>Environment setting</a:t>
            </a:r>
            <a:endParaRPr lang="zh-TW" altLang="en-US" dirty="0"/>
          </a:p>
        </p:txBody>
      </p:sp>
      <p:sp>
        <p:nvSpPr>
          <p:cNvPr id="3" name="內容版面配置區 2">
            <a:extLst>
              <a:ext uri="{FF2B5EF4-FFF2-40B4-BE49-F238E27FC236}">
                <a16:creationId xmlns:a16="http://schemas.microsoft.com/office/drawing/2014/main" id="{608B9BD7-1BB9-49D2-A860-15548E38CA1F}"/>
              </a:ext>
            </a:extLst>
          </p:cNvPr>
          <p:cNvSpPr>
            <a:spLocks noGrp="1"/>
          </p:cNvSpPr>
          <p:nvPr>
            <p:ph idx="1"/>
          </p:nvPr>
        </p:nvSpPr>
        <p:spPr/>
        <p:txBody>
          <a:bodyPr>
            <a:normAutofit/>
          </a:bodyPr>
          <a:lstStyle/>
          <a:p>
            <a:r>
              <a:rPr lang="en-US" altLang="zh-TW" sz="2400" dirty="0"/>
              <a:t>Use Ixia default </a:t>
            </a:r>
            <a:r>
              <a:rPr lang="en-US" altLang="zh-TW" sz="2400" dirty="0" err="1"/>
              <a:t>Tcl</a:t>
            </a:r>
            <a:r>
              <a:rPr lang="en-US" altLang="zh-TW" sz="2400" dirty="0"/>
              <a:t> version or using apt to install </a:t>
            </a:r>
            <a:r>
              <a:rPr lang="en-US" altLang="zh-TW" sz="2400" dirty="0" err="1"/>
              <a:t>Tcl</a:t>
            </a:r>
            <a:endParaRPr lang="zh-TW" altLang="en-US" sz="2400" dirty="0"/>
          </a:p>
        </p:txBody>
      </p:sp>
      <p:sp>
        <p:nvSpPr>
          <p:cNvPr id="4" name="文字版面配置區 3">
            <a:extLst>
              <a:ext uri="{FF2B5EF4-FFF2-40B4-BE49-F238E27FC236}">
                <a16:creationId xmlns:a16="http://schemas.microsoft.com/office/drawing/2014/main" id="{7648DD67-1669-4ED2-8880-F6121E16F748}"/>
              </a:ext>
            </a:extLst>
          </p:cNvPr>
          <p:cNvSpPr>
            <a:spLocks noGrp="1"/>
          </p:cNvSpPr>
          <p:nvPr>
            <p:ph type="body" sz="quarter" idx="10"/>
          </p:nvPr>
        </p:nvSpPr>
        <p:spPr/>
        <p:txBody>
          <a:bodyPr/>
          <a:lstStyle/>
          <a:p>
            <a:r>
              <a:rPr lang="en-US" altLang="zh-TW" dirty="0"/>
              <a:t>-</a:t>
            </a:r>
            <a:r>
              <a:rPr lang="en-US" altLang="zh-TW" dirty="0" err="1"/>
              <a:t>Tcl</a:t>
            </a:r>
            <a:r>
              <a:rPr lang="en-US" altLang="zh-TW" dirty="0"/>
              <a:t> in Linux</a:t>
            </a:r>
            <a:endParaRPr lang="zh-TW" altLang="en-US" dirty="0"/>
          </a:p>
        </p:txBody>
      </p:sp>
      <p:pic>
        <p:nvPicPr>
          <p:cNvPr id="5" name="圖片 4">
            <a:extLst>
              <a:ext uri="{FF2B5EF4-FFF2-40B4-BE49-F238E27FC236}">
                <a16:creationId xmlns:a16="http://schemas.microsoft.com/office/drawing/2014/main" id="{25695022-1B17-4947-A38C-02A81F9A8B28}"/>
              </a:ext>
            </a:extLst>
          </p:cNvPr>
          <p:cNvPicPr>
            <a:picLocks noChangeAspect="1"/>
          </p:cNvPicPr>
          <p:nvPr/>
        </p:nvPicPr>
        <p:blipFill>
          <a:blip r:embed="rId2"/>
          <a:stretch>
            <a:fillRect/>
          </a:stretch>
        </p:blipFill>
        <p:spPr>
          <a:xfrm>
            <a:off x="6130852" y="3886355"/>
            <a:ext cx="5634428" cy="2412845"/>
          </a:xfrm>
          <a:prstGeom prst="rect">
            <a:avLst/>
          </a:prstGeom>
        </p:spPr>
      </p:pic>
      <p:pic>
        <p:nvPicPr>
          <p:cNvPr id="6" name="圖片 5">
            <a:extLst>
              <a:ext uri="{FF2B5EF4-FFF2-40B4-BE49-F238E27FC236}">
                <a16:creationId xmlns:a16="http://schemas.microsoft.com/office/drawing/2014/main" id="{62D72105-30F8-43E9-81FA-63A8CA0DC8DA}"/>
              </a:ext>
            </a:extLst>
          </p:cNvPr>
          <p:cNvPicPr>
            <a:picLocks noChangeAspect="1"/>
          </p:cNvPicPr>
          <p:nvPr/>
        </p:nvPicPr>
        <p:blipFill>
          <a:blip r:embed="rId3"/>
          <a:stretch>
            <a:fillRect/>
          </a:stretch>
        </p:blipFill>
        <p:spPr>
          <a:xfrm>
            <a:off x="426721" y="3030751"/>
            <a:ext cx="5704132" cy="3268449"/>
          </a:xfrm>
          <a:prstGeom prst="rect">
            <a:avLst/>
          </a:prstGeom>
        </p:spPr>
      </p:pic>
    </p:spTree>
    <p:extLst>
      <p:ext uri="{BB962C8B-B14F-4D97-AF65-F5344CB8AC3E}">
        <p14:creationId xmlns:p14="http://schemas.microsoft.com/office/powerpoint/2010/main" val="461899106"/>
      </p:ext>
    </p:extLst>
  </p:cSld>
  <p:clrMapOvr>
    <a:masterClrMapping/>
  </p:clrMapOvr>
  <p:transition spd="slow">
    <p:strips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C61030-E0D5-434A-A45F-5632C2FD55E4}"/>
              </a:ext>
            </a:extLst>
          </p:cNvPr>
          <p:cNvSpPr>
            <a:spLocks noGrp="1"/>
          </p:cNvSpPr>
          <p:nvPr>
            <p:ph type="title"/>
          </p:nvPr>
        </p:nvSpPr>
        <p:spPr/>
        <p:txBody>
          <a:bodyPr/>
          <a:lstStyle/>
          <a:p>
            <a:r>
              <a:rPr lang="en-US" altLang="zh-TW" dirty="0"/>
              <a:t>Environment setting</a:t>
            </a:r>
            <a:endParaRPr lang="zh-TW" altLang="en-US" dirty="0"/>
          </a:p>
        </p:txBody>
      </p:sp>
      <p:sp>
        <p:nvSpPr>
          <p:cNvPr id="3" name="內容版面配置區 2">
            <a:extLst>
              <a:ext uri="{FF2B5EF4-FFF2-40B4-BE49-F238E27FC236}">
                <a16:creationId xmlns:a16="http://schemas.microsoft.com/office/drawing/2014/main" id="{608B9BD7-1BB9-49D2-A860-15548E38CA1F}"/>
              </a:ext>
            </a:extLst>
          </p:cNvPr>
          <p:cNvSpPr>
            <a:spLocks noGrp="1"/>
          </p:cNvSpPr>
          <p:nvPr>
            <p:ph idx="1"/>
          </p:nvPr>
        </p:nvSpPr>
        <p:spPr/>
        <p:txBody>
          <a:bodyPr>
            <a:normAutofit/>
          </a:bodyPr>
          <a:lstStyle/>
          <a:p>
            <a:r>
              <a:rPr lang="en-US" altLang="zh-TW" sz="2400" dirty="0"/>
              <a:t>Check if </a:t>
            </a:r>
            <a:r>
              <a:rPr lang="en-US" altLang="zh-TW" sz="2400" dirty="0" err="1"/>
              <a:t>Tcl</a:t>
            </a:r>
            <a:r>
              <a:rPr lang="en-US" altLang="zh-TW" sz="2400" dirty="0"/>
              <a:t> directory is in environmental variable</a:t>
            </a:r>
          </a:p>
          <a:p>
            <a:endParaRPr lang="en-US" altLang="zh-TW" sz="2400" dirty="0"/>
          </a:p>
          <a:p>
            <a:r>
              <a:rPr lang="en-US" altLang="zh-TW" sz="2400" dirty="0"/>
              <a:t>Using Ixia </a:t>
            </a:r>
            <a:r>
              <a:rPr lang="en-US" altLang="zh-TW" sz="2400" dirty="0" err="1"/>
              <a:t>Tcl</a:t>
            </a:r>
            <a:r>
              <a:rPr lang="en-US" altLang="zh-TW" sz="2400" dirty="0"/>
              <a:t> Console</a:t>
            </a:r>
          </a:p>
          <a:p>
            <a:r>
              <a:rPr lang="en-US" altLang="zh-TW" sz="2400" dirty="0"/>
              <a:t>Done</a:t>
            </a:r>
          </a:p>
        </p:txBody>
      </p:sp>
      <p:sp>
        <p:nvSpPr>
          <p:cNvPr id="4" name="文字版面配置區 3">
            <a:extLst>
              <a:ext uri="{FF2B5EF4-FFF2-40B4-BE49-F238E27FC236}">
                <a16:creationId xmlns:a16="http://schemas.microsoft.com/office/drawing/2014/main" id="{7648DD67-1669-4ED2-8880-F6121E16F748}"/>
              </a:ext>
            </a:extLst>
          </p:cNvPr>
          <p:cNvSpPr>
            <a:spLocks noGrp="1"/>
          </p:cNvSpPr>
          <p:nvPr>
            <p:ph type="body" sz="quarter" idx="10"/>
          </p:nvPr>
        </p:nvSpPr>
        <p:spPr/>
        <p:txBody>
          <a:bodyPr/>
          <a:lstStyle/>
          <a:p>
            <a:r>
              <a:rPr lang="en-US" altLang="zh-TW" dirty="0"/>
              <a:t>-</a:t>
            </a:r>
            <a:r>
              <a:rPr lang="en-US" altLang="zh-TW" dirty="0" err="1"/>
              <a:t>Tcl</a:t>
            </a:r>
            <a:r>
              <a:rPr lang="en-US" altLang="zh-TW" dirty="0"/>
              <a:t> in Linux</a:t>
            </a:r>
            <a:endParaRPr lang="zh-TW" altLang="en-US" dirty="0"/>
          </a:p>
        </p:txBody>
      </p:sp>
      <p:pic>
        <p:nvPicPr>
          <p:cNvPr id="7" name="圖片 6">
            <a:extLst>
              <a:ext uri="{FF2B5EF4-FFF2-40B4-BE49-F238E27FC236}">
                <a16:creationId xmlns:a16="http://schemas.microsoft.com/office/drawing/2014/main" id="{12D7C083-C7C8-4F24-B203-675B14ADED50}"/>
              </a:ext>
            </a:extLst>
          </p:cNvPr>
          <p:cNvPicPr>
            <a:picLocks noChangeAspect="1"/>
          </p:cNvPicPr>
          <p:nvPr/>
        </p:nvPicPr>
        <p:blipFill>
          <a:blip r:embed="rId2"/>
          <a:stretch>
            <a:fillRect/>
          </a:stretch>
        </p:blipFill>
        <p:spPr>
          <a:xfrm>
            <a:off x="3105847" y="1959213"/>
            <a:ext cx="8659433" cy="476316"/>
          </a:xfrm>
          <a:prstGeom prst="rect">
            <a:avLst/>
          </a:prstGeom>
        </p:spPr>
      </p:pic>
      <p:pic>
        <p:nvPicPr>
          <p:cNvPr id="8" name="圖片 7">
            <a:extLst>
              <a:ext uri="{FF2B5EF4-FFF2-40B4-BE49-F238E27FC236}">
                <a16:creationId xmlns:a16="http://schemas.microsoft.com/office/drawing/2014/main" id="{B70F0B7A-32D4-464E-9E93-F8255F4F308E}"/>
              </a:ext>
            </a:extLst>
          </p:cNvPr>
          <p:cNvPicPr>
            <a:picLocks noChangeAspect="1"/>
          </p:cNvPicPr>
          <p:nvPr/>
        </p:nvPicPr>
        <p:blipFill>
          <a:blip r:embed="rId3"/>
          <a:stretch>
            <a:fillRect/>
          </a:stretch>
        </p:blipFill>
        <p:spPr>
          <a:xfrm>
            <a:off x="5258797" y="2510806"/>
            <a:ext cx="6506483" cy="695422"/>
          </a:xfrm>
          <a:prstGeom prst="rect">
            <a:avLst/>
          </a:prstGeom>
        </p:spPr>
      </p:pic>
    </p:spTree>
    <p:extLst>
      <p:ext uri="{BB962C8B-B14F-4D97-AF65-F5344CB8AC3E}">
        <p14:creationId xmlns:p14="http://schemas.microsoft.com/office/powerpoint/2010/main" val="3689953302"/>
      </p:ext>
    </p:extLst>
  </p:cSld>
  <p:clrMapOvr>
    <a:masterClrMapping/>
  </p:clrMapOvr>
  <p:transition spd="slow">
    <p:strips dir="rd"/>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79CAD8-4208-424E-8865-19C8214FD368}"/>
              </a:ext>
            </a:extLst>
          </p:cNvPr>
          <p:cNvSpPr>
            <a:spLocks noGrp="1"/>
          </p:cNvSpPr>
          <p:nvPr>
            <p:ph type="title"/>
          </p:nvPr>
        </p:nvSpPr>
        <p:spPr/>
        <p:txBody>
          <a:bodyPr/>
          <a:lstStyle/>
          <a:p>
            <a:r>
              <a:rPr lang="en-US" altLang="zh-TW" dirty="0"/>
              <a:t>Ixia automation</a:t>
            </a:r>
            <a:endParaRPr lang="zh-TW" altLang="en-US" dirty="0"/>
          </a:p>
        </p:txBody>
      </p:sp>
      <p:sp>
        <p:nvSpPr>
          <p:cNvPr id="3" name="內容版面配置區 2">
            <a:extLst>
              <a:ext uri="{FF2B5EF4-FFF2-40B4-BE49-F238E27FC236}">
                <a16:creationId xmlns:a16="http://schemas.microsoft.com/office/drawing/2014/main" id="{D44E112A-6105-46C0-959B-90B77AEBD4BB}"/>
              </a:ext>
            </a:extLst>
          </p:cNvPr>
          <p:cNvSpPr>
            <a:spLocks noGrp="1"/>
          </p:cNvSpPr>
          <p:nvPr>
            <p:ph idx="1"/>
          </p:nvPr>
        </p:nvSpPr>
        <p:spPr/>
        <p:txBody>
          <a:bodyPr/>
          <a:lstStyle/>
          <a:p>
            <a:r>
              <a:rPr lang="en-US" altLang="zh-TW" dirty="0"/>
              <a:t>Automation Introduction</a:t>
            </a:r>
          </a:p>
          <a:p>
            <a:r>
              <a:rPr lang="en-US" altLang="zh-TW" dirty="0" err="1"/>
              <a:t>IxExplorer</a:t>
            </a:r>
            <a:r>
              <a:rPr lang="en-US" altLang="zh-TW" dirty="0"/>
              <a:t> Automation</a:t>
            </a:r>
          </a:p>
          <a:p>
            <a:r>
              <a:rPr lang="en-US" altLang="zh-TW" dirty="0" err="1"/>
              <a:t>IxNetwork</a:t>
            </a:r>
            <a:r>
              <a:rPr lang="en-US" altLang="zh-TW" dirty="0"/>
              <a:t> Automation</a:t>
            </a:r>
          </a:p>
        </p:txBody>
      </p:sp>
      <p:sp>
        <p:nvSpPr>
          <p:cNvPr id="4" name="文字版面配置區 3">
            <a:extLst>
              <a:ext uri="{FF2B5EF4-FFF2-40B4-BE49-F238E27FC236}">
                <a16:creationId xmlns:a16="http://schemas.microsoft.com/office/drawing/2014/main" id="{87A1B023-6C24-439F-8EED-0A7EEAF688DE}"/>
              </a:ext>
            </a:extLst>
          </p:cNvPr>
          <p:cNvSpPr>
            <a:spLocks noGrp="1"/>
          </p:cNvSpPr>
          <p:nvPr>
            <p:ph type="body" sz="quarter" idx="10"/>
          </p:nvPr>
        </p:nvSpPr>
        <p:spPr/>
        <p:txBody>
          <a:bodyPr/>
          <a:lstStyle/>
          <a:p>
            <a:r>
              <a:rPr lang="en-US" altLang="zh-TW" dirty="0"/>
              <a:t>Summary</a:t>
            </a:r>
            <a:endParaRPr lang="zh-TW" altLang="en-US" dirty="0"/>
          </a:p>
        </p:txBody>
      </p:sp>
    </p:spTree>
    <p:extLst>
      <p:ext uri="{BB962C8B-B14F-4D97-AF65-F5344CB8AC3E}">
        <p14:creationId xmlns:p14="http://schemas.microsoft.com/office/powerpoint/2010/main" val="2989853594"/>
      </p:ext>
    </p:extLst>
  </p:cSld>
  <p:clrMapOvr>
    <a:masterClrMapping/>
  </p:clrMapOvr>
  <p:transition spd="slow">
    <p:strips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088EF3-F8AC-4B78-A3B5-43EB68DEC064}"/>
              </a:ext>
            </a:extLst>
          </p:cNvPr>
          <p:cNvSpPr>
            <a:spLocks noGrp="1"/>
          </p:cNvSpPr>
          <p:nvPr>
            <p:ph type="title"/>
          </p:nvPr>
        </p:nvSpPr>
        <p:spPr/>
        <p:txBody>
          <a:bodyPr/>
          <a:lstStyle/>
          <a:p>
            <a:r>
              <a:rPr lang="en-US" altLang="zh-TW" dirty="0" err="1"/>
              <a:t>Ixexplorer</a:t>
            </a:r>
            <a:r>
              <a:rPr lang="en-US" altLang="zh-TW" dirty="0"/>
              <a:t> automation</a:t>
            </a:r>
            <a:endParaRPr lang="zh-TW" altLang="en-US" dirty="0"/>
          </a:p>
        </p:txBody>
      </p:sp>
      <p:sp>
        <p:nvSpPr>
          <p:cNvPr id="3" name="內容版面配置區 2">
            <a:extLst>
              <a:ext uri="{FF2B5EF4-FFF2-40B4-BE49-F238E27FC236}">
                <a16:creationId xmlns:a16="http://schemas.microsoft.com/office/drawing/2014/main" id="{6865AB3F-1956-4036-9830-C47A3DDEDB80}"/>
              </a:ext>
            </a:extLst>
          </p:cNvPr>
          <p:cNvSpPr>
            <a:spLocks noGrp="1"/>
          </p:cNvSpPr>
          <p:nvPr>
            <p:ph idx="1"/>
          </p:nvPr>
        </p:nvSpPr>
        <p:spPr/>
        <p:txBody>
          <a:bodyPr>
            <a:normAutofit/>
          </a:bodyPr>
          <a:lstStyle/>
          <a:p>
            <a:r>
              <a:rPr lang="en-US" altLang="zh-TW" sz="2400" dirty="0" err="1"/>
              <a:t>Tcl</a:t>
            </a:r>
            <a:r>
              <a:rPr lang="en-US" altLang="zh-TW" sz="2400" dirty="0"/>
              <a:t> Script</a:t>
            </a:r>
          </a:p>
          <a:p>
            <a:pPr lvl="1"/>
            <a:r>
              <a:rPr lang="en-US" altLang="zh-TW" sz="2200" dirty="0"/>
              <a:t>-Bat file</a:t>
            </a:r>
          </a:p>
          <a:p>
            <a:pPr lvl="1"/>
            <a:r>
              <a:rPr lang="en-US" altLang="zh-TW" sz="2200" dirty="0"/>
              <a:t>-Combine with UI</a:t>
            </a:r>
          </a:p>
          <a:p>
            <a:endParaRPr lang="zh-TW" altLang="en-US" sz="2400" dirty="0"/>
          </a:p>
        </p:txBody>
      </p:sp>
      <p:sp>
        <p:nvSpPr>
          <p:cNvPr id="4" name="文字版面配置區 3">
            <a:extLst>
              <a:ext uri="{FF2B5EF4-FFF2-40B4-BE49-F238E27FC236}">
                <a16:creationId xmlns:a16="http://schemas.microsoft.com/office/drawing/2014/main" id="{C3F13C9E-ECB8-4CE9-8D97-8E251326AB33}"/>
              </a:ext>
            </a:extLst>
          </p:cNvPr>
          <p:cNvSpPr>
            <a:spLocks noGrp="1"/>
          </p:cNvSpPr>
          <p:nvPr>
            <p:ph type="body" sz="quarter" idx="10"/>
          </p:nvPr>
        </p:nvSpPr>
        <p:spPr/>
        <p:txBody>
          <a:bodyPr/>
          <a:lstStyle/>
          <a:p>
            <a:r>
              <a:rPr lang="en-US" altLang="zh-TW" dirty="0"/>
              <a:t>-Solution</a:t>
            </a:r>
            <a:endParaRPr lang="zh-TW" altLang="en-US" dirty="0"/>
          </a:p>
        </p:txBody>
      </p:sp>
    </p:spTree>
    <p:extLst>
      <p:ext uri="{BB962C8B-B14F-4D97-AF65-F5344CB8AC3E}">
        <p14:creationId xmlns:p14="http://schemas.microsoft.com/office/powerpoint/2010/main" val="2583399164"/>
      </p:ext>
    </p:extLst>
  </p:cSld>
  <p:clrMapOvr>
    <a:masterClrMapping/>
  </p:clrMapOvr>
  <p:transition spd="slow">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088EF3-F8AC-4B78-A3B5-43EB68DEC064}"/>
              </a:ext>
            </a:extLst>
          </p:cNvPr>
          <p:cNvSpPr>
            <a:spLocks noGrp="1"/>
          </p:cNvSpPr>
          <p:nvPr>
            <p:ph type="title"/>
          </p:nvPr>
        </p:nvSpPr>
        <p:spPr/>
        <p:txBody>
          <a:bodyPr/>
          <a:lstStyle/>
          <a:p>
            <a:r>
              <a:rPr lang="en-US" altLang="zh-TW" dirty="0" err="1"/>
              <a:t>Ixexplorer</a:t>
            </a:r>
            <a:r>
              <a:rPr lang="en-US" altLang="zh-TW" dirty="0"/>
              <a:t> automation - </a:t>
            </a:r>
            <a:r>
              <a:rPr lang="en-US" altLang="zh-TW" dirty="0" err="1"/>
              <a:t>SOlution</a:t>
            </a:r>
            <a:endParaRPr lang="zh-TW" altLang="en-US" dirty="0"/>
          </a:p>
        </p:txBody>
      </p:sp>
      <p:sp>
        <p:nvSpPr>
          <p:cNvPr id="3" name="內容版面配置區 2">
            <a:extLst>
              <a:ext uri="{FF2B5EF4-FFF2-40B4-BE49-F238E27FC236}">
                <a16:creationId xmlns:a16="http://schemas.microsoft.com/office/drawing/2014/main" id="{6865AB3F-1956-4036-9830-C47A3DDEDB80}"/>
              </a:ext>
            </a:extLst>
          </p:cNvPr>
          <p:cNvSpPr>
            <a:spLocks noGrp="1"/>
          </p:cNvSpPr>
          <p:nvPr>
            <p:ph idx="1"/>
          </p:nvPr>
        </p:nvSpPr>
        <p:spPr/>
        <p:txBody>
          <a:bodyPr>
            <a:normAutofit/>
          </a:bodyPr>
          <a:lstStyle/>
          <a:p>
            <a:r>
              <a:rPr lang="en-US" altLang="zh-TW" sz="2400" dirty="0"/>
              <a:t>Simple Task Scheduler</a:t>
            </a:r>
          </a:p>
          <a:p>
            <a:r>
              <a:rPr lang="en-US" altLang="zh-TW" sz="2400" dirty="0"/>
              <a:t>Quick deploy on windows</a:t>
            </a:r>
            <a:endParaRPr lang="zh-TW" altLang="en-US" sz="2400" dirty="0"/>
          </a:p>
        </p:txBody>
      </p:sp>
      <p:sp>
        <p:nvSpPr>
          <p:cNvPr id="4" name="文字版面配置區 3">
            <a:extLst>
              <a:ext uri="{FF2B5EF4-FFF2-40B4-BE49-F238E27FC236}">
                <a16:creationId xmlns:a16="http://schemas.microsoft.com/office/drawing/2014/main" id="{C3F13C9E-ECB8-4CE9-8D97-8E251326AB33}"/>
              </a:ext>
            </a:extLst>
          </p:cNvPr>
          <p:cNvSpPr>
            <a:spLocks noGrp="1"/>
          </p:cNvSpPr>
          <p:nvPr>
            <p:ph type="body" sz="quarter" idx="10"/>
          </p:nvPr>
        </p:nvSpPr>
        <p:spPr/>
        <p:txBody>
          <a:bodyPr/>
          <a:lstStyle/>
          <a:p>
            <a:r>
              <a:rPr lang="en-US" altLang="zh-TW" dirty="0"/>
              <a:t>-Bat file</a:t>
            </a:r>
            <a:endParaRPr lang="zh-TW" altLang="en-US" dirty="0"/>
          </a:p>
        </p:txBody>
      </p:sp>
      <p:pic>
        <p:nvPicPr>
          <p:cNvPr id="6" name="圖片 5">
            <a:extLst>
              <a:ext uri="{FF2B5EF4-FFF2-40B4-BE49-F238E27FC236}">
                <a16:creationId xmlns:a16="http://schemas.microsoft.com/office/drawing/2014/main" id="{891E1507-8248-40FE-9DD6-2889E314D9EA}"/>
              </a:ext>
            </a:extLst>
          </p:cNvPr>
          <p:cNvPicPr>
            <a:picLocks noChangeAspect="1"/>
          </p:cNvPicPr>
          <p:nvPr/>
        </p:nvPicPr>
        <p:blipFill>
          <a:blip r:embed="rId2"/>
          <a:stretch>
            <a:fillRect/>
          </a:stretch>
        </p:blipFill>
        <p:spPr>
          <a:xfrm>
            <a:off x="1734979" y="3915664"/>
            <a:ext cx="10030301" cy="1448226"/>
          </a:xfrm>
          <a:prstGeom prst="rect">
            <a:avLst/>
          </a:prstGeom>
        </p:spPr>
      </p:pic>
    </p:spTree>
    <p:extLst>
      <p:ext uri="{BB962C8B-B14F-4D97-AF65-F5344CB8AC3E}">
        <p14:creationId xmlns:p14="http://schemas.microsoft.com/office/powerpoint/2010/main" val="4263109600"/>
      </p:ext>
    </p:extLst>
  </p:cSld>
  <p:clrMapOvr>
    <a:masterClrMapping/>
  </p:clrMapOvr>
  <p:transition spd="slow">
    <p:strips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088EF3-F8AC-4B78-A3B5-43EB68DEC064}"/>
              </a:ext>
            </a:extLst>
          </p:cNvPr>
          <p:cNvSpPr>
            <a:spLocks noGrp="1"/>
          </p:cNvSpPr>
          <p:nvPr>
            <p:ph type="title"/>
          </p:nvPr>
        </p:nvSpPr>
        <p:spPr/>
        <p:txBody>
          <a:bodyPr/>
          <a:lstStyle/>
          <a:p>
            <a:r>
              <a:rPr lang="en-US" altLang="zh-TW" dirty="0" err="1"/>
              <a:t>Ixexplorer</a:t>
            </a:r>
            <a:r>
              <a:rPr lang="en-US" altLang="zh-TW" dirty="0"/>
              <a:t> automation - </a:t>
            </a:r>
            <a:r>
              <a:rPr lang="en-US" altLang="zh-TW" dirty="0" err="1"/>
              <a:t>SOlution</a:t>
            </a:r>
            <a:endParaRPr lang="zh-TW" altLang="en-US" dirty="0"/>
          </a:p>
        </p:txBody>
      </p:sp>
      <p:sp>
        <p:nvSpPr>
          <p:cNvPr id="3" name="內容版面配置區 2">
            <a:extLst>
              <a:ext uri="{FF2B5EF4-FFF2-40B4-BE49-F238E27FC236}">
                <a16:creationId xmlns:a16="http://schemas.microsoft.com/office/drawing/2014/main" id="{6865AB3F-1956-4036-9830-C47A3DDEDB80}"/>
              </a:ext>
            </a:extLst>
          </p:cNvPr>
          <p:cNvSpPr>
            <a:spLocks noGrp="1"/>
          </p:cNvSpPr>
          <p:nvPr>
            <p:ph idx="1"/>
          </p:nvPr>
        </p:nvSpPr>
        <p:spPr/>
        <p:txBody>
          <a:bodyPr>
            <a:normAutofit/>
          </a:bodyPr>
          <a:lstStyle/>
          <a:p>
            <a:r>
              <a:rPr lang="en-US" altLang="zh-TW" sz="2400" dirty="0"/>
              <a:t>Separate Config and Test</a:t>
            </a:r>
          </a:p>
          <a:p>
            <a:r>
              <a:rPr lang="en-US" altLang="zh-TW" sz="2400" dirty="0"/>
              <a:t>Test with environment setting</a:t>
            </a:r>
            <a:endParaRPr lang="zh-TW" altLang="en-US" sz="2400" dirty="0"/>
          </a:p>
        </p:txBody>
      </p:sp>
      <p:sp>
        <p:nvSpPr>
          <p:cNvPr id="4" name="文字版面配置區 3">
            <a:extLst>
              <a:ext uri="{FF2B5EF4-FFF2-40B4-BE49-F238E27FC236}">
                <a16:creationId xmlns:a16="http://schemas.microsoft.com/office/drawing/2014/main" id="{C3F13C9E-ECB8-4CE9-8D97-8E251326AB33}"/>
              </a:ext>
            </a:extLst>
          </p:cNvPr>
          <p:cNvSpPr>
            <a:spLocks noGrp="1"/>
          </p:cNvSpPr>
          <p:nvPr>
            <p:ph type="body" sz="quarter" idx="10"/>
          </p:nvPr>
        </p:nvSpPr>
        <p:spPr/>
        <p:txBody>
          <a:bodyPr/>
          <a:lstStyle/>
          <a:p>
            <a:r>
              <a:rPr lang="en-US" altLang="zh-TW" dirty="0"/>
              <a:t>-Combine with UI</a:t>
            </a:r>
            <a:endParaRPr lang="zh-TW" altLang="en-US" dirty="0"/>
          </a:p>
        </p:txBody>
      </p:sp>
      <p:pic>
        <p:nvPicPr>
          <p:cNvPr id="5" name="圖片 4">
            <a:extLst>
              <a:ext uri="{FF2B5EF4-FFF2-40B4-BE49-F238E27FC236}">
                <a16:creationId xmlns:a16="http://schemas.microsoft.com/office/drawing/2014/main" id="{87B5129A-FD94-4A5B-BCA9-E78378166046}"/>
              </a:ext>
            </a:extLst>
          </p:cNvPr>
          <p:cNvPicPr>
            <a:picLocks noChangeAspect="1"/>
          </p:cNvPicPr>
          <p:nvPr/>
        </p:nvPicPr>
        <p:blipFill>
          <a:blip r:embed="rId2"/>
          <a:stretch>
            <a:fillRect/>
          </a:stretch>
        </p:blipFill>
        <p:spPr>
          <a:xfrm>
            <a:off x="4525831" y="2447924"/>
            <a:ext cx="7239449" cy="3851275"/>
          </a:xfrm>
          <a:prstGeom prst="rect">
            <a:avLst/>
          </a:prstGeom>
        </p:spPr>
      </p:pic>
    </p:spTree>
    <p:extLst>
      <p:ext uri="{BB962C8B-B14F-4D97-AF65-F5344CB8AC3E}">
        <p14:creationId xmlns:p14="http://schemas.microsoft.com/office/powerpoint/2010/main" val="3803053586"/>
      </p:ext>
    </p:extLst>
  </p:cSld>
  <p:clrMapOvr>
    <a:masterClrMapping/>
  </p:clrMapOvr>
  <p:transition spd="slow">
    <p:strips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FA50259-3566-4664-8DFB-3A0B59D03B10}"/>
              </a:ext>
            </a:extLst>
          </p:cNvPr>
          <p:cNvSpPr>
            <a:spLocks noGrp="1"/>
          </p:cNvSpPr>
          <p:nvPr>
            <p:ph type="title"/>
          </p:nvPr>
        </p:nvSpPr>
        <p:spPr/>
        <p:txBody>
          <a:bodyPr/>
          <a:lstStyle/>
          <a:p>
            <a:r>
              <a:rPr lang="en-US" altLang="zh-TW" dirty="0" err="1"/>
              <a:t>Ixexplorer</a:t>
            </a:r>
            <a:r>
              <a:rPr lang="en-US" altLang="zh-TW" dirty="0"/>
              <a:t> </a:t>
            </a:r>
            <a:r>
              <a:rPr lang="en-US" altLang="zh-TW" dirty="0" err="1"/>
              <a:t>Scrirt</a:t>
            </a:r>
            <a:r>
              <a:rPr lang="en-US" altLang="zh-TW" dirty="0"/>
              <a:t> Demo</a:t>
            </a:r>
            <a:endParaRPr lang="zh-TW" altLang="en-US" dirty="0"/>
          </a:p>
        </p:txBody>
      </p:sp>
    </p:spTree>
    <p:extLst>
      <p:ext uri="{BB962C8B-B14F-4D97-AF65-F5344CB8AC3E}">
        <p14:creationId xmlns:p14="http://schemas.microsoft.com/office/powerpoint/2010/main" val="1439097731"/>
      </p:ext>
    </p:extLst>
  </p:cSld>
  <p:clrMapOvr>
    <a:masterClrMapping/>
  </p:clrMapOvr>
  <p:transition spd="slow">
    <p:strips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65C91B-A320-4D33-AB26-BC600E985981}"/>
              </a:ext>
            </a:extLst>
          </p:cNvPr>
          <p:cNvSpPr>
            <a:spLocks noGrp="1"/>
          </p:cNvSpPr>
          <p:nvPr>
            <p:ph type="title"/>
          </p:nvPr>
        </p:nvSpPr>
        <p:spPr/>
        <p:txBody>
          <a:bodyPr/>
          <a:lstStyle/>
          <a:p>
            <a:r>
              <a:rPr lang="en-US" altLang="zh-TW" dirty="0" err="1"/>
              <a:t>Ixexplorer</a:t>
            </a:r>
            <a:r>
              <a:rPr lang="en-US" altLang="zh-TW" dirty="0"/>
              <a:t> Script</a:t>
            </a:r>
            <a:endParaRPr lang="zh-TW" altLang="en-US" dirty="0"/>
          </a:p>
        </p:txBody>
      </p:sp>
      <p:sp>
        <p:nvSpPr>
          <p:cNvPr id="3" name="內容版面配置區 2">
            <a:extLst>
              <a:ext uri="{FF2B5EF4-FFF2-40B4-BE49-F238E27FC236}">
                <a16:creationId xmlns:a16="http://schemas.microsoft.com/office/drawing/2014/main" id="{FAE50167-DBC1-4ACB-B3A3-44511EA67225}"/>
              </a:ext>
            </a:extLst>
          </p:cNvPr>
          <p:cNvSpPr>
            <a:spLocks noGrp="1"/>
          </p:cNvSpPr>
          <p:nvPr>
            <p:ph idx="1"/>
          </p:nvPr>
        </p:nvSpPr>
        <p:spPr/>
        <p:txBody>
          <a:bodyPr>
            <a:normAutofit/>
          </a:bodyPr>
          <a:lstStyle/>
          <a:p>
            <a:pPr marL="457200" indent="-457200">
              <a:buFont typeface="+mj-lt"/>
              <a:buAutoNum type="arabicPeriod"/>
            </a:pPr>
            <a:r>
              <a:rPr lang="en-US" altLang="zh-TW" dirty="0"/>
              <a:t>Load the </a:t>
            </a:r>
            <a:r>
              <a:rPr lang="en-US" altLang="zh-TW" dirty="0" err="1"/>
              <a:t>IxTclHal</a:t>
            </a:r>
            <a:r>
              <a:rPr lang="en-US" altLang="zh-TW" dirty="0"/>
              <a:t> package. </a:t>
            </a:r>
            <a:endParaRPr lang="en-US" altLang="zh-TW" sz="2400" dirty="0"/>
          </a:p>
          <a:p>
            <a:pPr marL="457200" indent="-457200">
              <a:buFont typeface="+mj-lt"/>
              <a:buAutoNum type="arabicPeriod"/>
            </a:pPr>
            <a:r>
              <a:rPr lang="en-US" altLang="zh-TW" dirty="0"/>
              <a:t>Connect to the chassis on which the test is to be executed. </a:t>
            </a:r>
          </a:p>
          <a:p>
            <a:pPr marL="457200" indent="-457200">
              <a:buFont typeface="+mj-lt"/>
              <a:buAutoNum type="arabicPeriod"/>
            </a:pPr>
            <a:r>
              <a:rPr lang="en-US" altLang="zh-TW" dirty="0"/>
              <a:t>Set up the traffic mapping</a:t>
            </a:r>
          </a:p>
          <a:p>
            <a:pPr marL="457200" indent="-457200">
              <a:buFont typeface="+mj-lt"/>
              <a:buAutoNum type="arabicPeriod"/>
            </a:pPr>
            <a:r>
              <a:rPr lang="en-US" altLang="zh-TW" dirty="0"/>
              <a:t>Set up test related parameters</a:t>
            </a:r>
          </a:p>
          <a:p>
            <a:pPr marL="457200" indent="-457200">
              <a:buFont typeface="+mj-lt"/>
              <a:buAutoNum type="arabicPeriod"/>
            </a:pPr>
            <a:r>
              <a:rPr lang="en-US" altLang="zh-TW" dirty="0"/>
              <a:t>Configure the port parameters </a:t>
            </a:r>
          </a:p>
          <a:p>
            <a:pPr marL="457200" indent="-457200">
              <a:buFont typeface="+mj-lt"/>
              <a:buAutoNum type="arabicPeriod"/>
            </a:pPr>
            <a:r>
              <a:rPr lang="en-US" altLang="zh-TW" dirty="0"/>
              <a:t>Configure the streams on the transmit ports</a:t>
            </a:r>
          </a:p>
          <a:p>
            <a:pPr marL="457200" indent="-457200">
              <a:buFont typeface="+mj-lt"/>
              <a:buAutoNum type="arabicPeriod"/>
            </a:pPr>
            <a:r>
              <a:rPr lang="en-US" altLang="zh-TW" dirty="0"/>
              <a:t>Configure the filters parameters on receive ports</a:t>
            </a:r>
          </a:p>
          <a:p>
            <a:pPr marL="457200" indent="-457200">
              <a:buFont typeface="+mj-lt"/>
              <a:buAutoNum type="arabicPeriod"/>
            </a:pPr>
            <a:r>
              <a:rPr lang="en-US" altLang="zh-TW" dirty="0"/>
              <a:t>Write the configuration into hardware</a:t>
            </a:r>
          </a:p>
          <a:p>
            <a:pPr marL="457200" indent="-457200">
              <a:buFont typeface="+mj-lt"/>
              <a:buAutoNum type="arabicPeriod"/>
            </a:pPr>
            <a:r>
              <a:rPr lang="en-US" altLang="zh-TW" dirty="0"/>
              <a:t>Start the transmission </a:t>
            </a:r>
          </a:p>
          <a:p>
            <a:pPr marL="457200" indent="-457200">
              <a:buFont typeface="+mj-lt"/>
              <a:buAutoNum type="arabicPeriod"/>
            </a:pPr>
            <a:r>
              <a:rPr lang="en-US" altLang="zh-TW" dirty="0"/>
              <a:t>Validate the received frames on receive ports</a:t>
            </a:r>
          </a:p>
          <a:p>
            <a:pPr marL="457200" indent="-457200">
              <a:buFont typeface="+mj-lt"/>
              <a:buAutoNum type="arabicPeriod"/>
            </a:pPr>
            <a:r>
              <a:rPr lang="en-US" altLang="zh-TW" dirty="0"/>
              <a:t>Output results</a:t>
            </a:r>
            <a:endParaRPr lang="zh-TW" altLang="en-US" sz="2400" dirty="0"/>
          </a:p>
        </p:txBody>
      </p:sp>
      <p:sp>
        <p:nvSpPr>
          <p:cNvPr id="4" name="文字版面配置區 3">
            <a:extLst>
              <a:ext uri="{FF2B5EF4-FFF2-40B4-BE49-F238E27FC236}">
                <a16:creationId xmlns:a16="http://schemas.microsoft.com/office/drawing/2014/main" id="{70546856-DB57-4ABE-BACE-CF009B4B6545}"/>
              </a:ext>
            </a:extLst>
          </p:cNvPr>
          <p:cNvSpPr>
            <a:spLocks noGrp="1"/>
          </p:cNvSpPr>
          <p:nvPr>
            <p:ph type="body" sz="quarter" idx="10"/>
          </p:nvPr>
        </p:nvSpPr>
        <p:spPr/>
        <p:txBody>
          <a:bodyPr/>
          <a:lstStyle/>
          <a:p>
            <a:r>
              <a:rPr lang="en-US" altLang="zh-TW" dirty="0"/>
              <a:t>-Sequence of Steps</a:t>
            </a:r>
            <a:endParaRPr lang="zh-TW" altLang="en-US" dirty="0"/>
          </a:p>
        </p:txBody>
      </p:sp>
    </p:spTree>
    <p:extLst>
      <p:ext uri="{BB962C8B-B14F-4D97-AF65-F5344CB8AC3E}">
        <p14:creationId xmlns:p14="http://schemas.microsoft.com/office/powerpoint/2010/main" val="3864575429"/>
      </p:ext>
    </p:extLst>
  </p:cSld>
  <p:clrMapOvr>
    <a:masterClrMapping/>
  </p:clrMapOvr>
  <p:transition spd="slow">
    <p:strips dir="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D2F4FC-33AB-4E5C-82B0-EE0FDEDC7BE6}"/>
              </a:ext>
            </a:extLst>
          </p:cNvPr>
          <p:cNvSpPr>
            <a:spLocks noGrp="1"/>
          </p:cNvSpPr>
          <p:nvPr>
            <p:ph type="title"/>
          </p:nvPr>
        </p:nvSpPr>
        <p:spPr/>
        <p:txBody>
          <a:bodyPr/>
          <a:lstStyle/>
          <a:p>
            <a:r>
              <a:rPr lang="en-US" altLang="zh-TW" dirty="0" err="1"/>
              <a:t>Ixexplorer</a:t>
            </a:r>
            <a:r>
              <a:rPr lang="en-US" altLang="zh-TW" dirty="0"/>
              <a:t> script</a:t>
            </a:r>
            <a:endParaRPr lang="zh-TW" altLang="en-US" dirty="0"/>
          </a:p>
        </p:txBody>
      </p:sp>
      <p:sp>
        <p:nvSpPr>
          <p:cNvPr id="3" name="內容版面配置區 2">
            <a:extLst>
              <a:ext uri="{FF2B5EF4-FFF2-40B4-BE49-F238E27FC236}">
                <a16:creationId xmlns:a16="http://schemas.microsoft.com/office/drawing/2014/main" id="{EDB2AB43-261D-43F7-99F8-8E355594D708}"/>
              </a:ext>
            </a:extLst>
          </p:cNvPr>
          <p:cNvSpPr>
            <a:spLocks noGrp="1"/>
          </p:cNvSpPr>
          <p:nvPr>
            <p:ph idx="1"/>
          </p:nvPr>
        </p:nvSpPr>
        <p:spPr/>
        <p:txBody>
          <a:bodyPr>
            <a:normAutofit/>
          </a:bodyPr>
          <a:lstStyle/>
          <a:p>
            <a:pPr marL="457200" indent="-457200">
              <a:buFont typeface="+mj-lt"/>
              <a:buAutoNum type="arabicPeriod"/>
            </a:pPr>
            <a:r>
              <a:rPr lang="en-US" altLang="zh-TW" sz="2400" dirty="0"/>
              <a:t>Load the </a:t>
            </a:r>
            <a:r>
              <a:rPr lang="en-US" altLang="zh-TW" sz="2400" dirty="0" err="1"/>
              <a:t>IxTclHal</a:t>
            </a:r>
            <a:r>
              <a:rPr lang="en-US" altLang="zh-TW" sz="2400" dirty="0"/>
              <a:t> package. </a:t>
            </a:r>
          </a:p>
          <a:p>
            <a:pPr marL="461963" lvl="1" indent="0">
              <a:buNone/>
            </a:pPr>
            <a:r>
              <a:rPr lang="en-US" altLang="zh-TW" dirty="0"/>
              <a:t>	Load package and declare variables</a:t>
            </a:r>
          </a:p>
          <a:p>
            <a:pPr marL="461963" lvl="1" indent="0">
              <a:buNone/>
            </a:pPr>
            <a:r>
              <a:rPr lang="en-US" altLang="zh-TW" dirty="0"/>
              <a:t>	Login and take ownership of the ports</a:t>
            </a:r>
          </a:p>
          <a:p>
            <a:pPr marL="457200" indent="-457200">
              <a:buFont typeface="+mj-lt"/>
              <a:buAutoNum type="arabicPeriod"/>
            </a:pPr>
            <a:r>
              <a:rPr lang="en-US" altLang="zh-TW" sz="2400" dirty="0"/>
              <a:t>Connect to the chassis on which the test is to be executed.</a:t>
            </a:r>
          </a:p>
          <a:p>
            <a:pPr marL="909638" lvl="2" indent="0">
              <a:buNone/>
            </a:pPr>
            <a:endParaRPr lang="en-US" altLang="zh-TW" sz="2000" dirty="0"/>
          </a:p>
        </p:txBody>
      </p:sp>
      <p:sp>
        <p:nvSpPr>
          <p:cNvPr id="4" name="文字版面配置區 3">
            <a:extLst>
              <a:ext uri="{FF2B5EF4-FFF2-40B4-BE49-F238E27FC236}">
                <a16:creationId xmlns:a16="http://schemas.microsoft.com/office/drawing/2014/main" id="{06C6D99D-1B2D-472A-AA2C-D6DAB28B7E8F}"/>
              </a:ext>
            </a:extLst>
          </p:cNvPr>
          <p:cNvSpPr>
            <a:spLocks noGrp="1"/>
          </p:cNvSpPr>
          <p:nvPr>
            <p:ph type="body" sz="quarter" idx="10"/>
          </p:nvPr>
        </p:nvSpPr>
        <p:spPr/>
        <p:txBody>
          <a:bodyPr/>
          <a:lstStyle/>
          <a:p>
            <a:r>
              <a:rPr lang="en-US" altLang="zh-TW" dirty="0"/>
              <a:t>Step by step</a:t>
            </a:r>
            <a:endParaRPr lang="zh-TW" altLang="en-US" dirty="0"/>
          </a:p>
        </p:txBody>
      </p:sp>
      <p:pic>
        <p:nvPicPr>
          <p:cNvPr id="5" name="圖片 4">
            <a:extLst>
              <a:ext uri="{FF2B5EF4-FFF2-40B4-BE49-F238E27FC236}">
                <a16:creationId xmlns:a16="http://schemas.microsoft.com/office/drawing/2014/main" id="{45FA4D52-C81E-413D-8AC7-ED31B3CCED66}"/>
              </a:ext>
            </a:extLst>
          </p:cNvPr>
          <p:cNvPicPr>
            <a:picLocks noChangeAspect="1"/>
          </p:cNvPicPr>
          <p:nvPr/>
        </p:nvPicPr>
        <p:blipFill>
          <a:blip r:embed="rId2"/>
          <a:stretch>
            <a:fillRect/>
          </a:stretch>
        </p:blipFill>
        <p:spPr>
          <a:xfrm>
            <a:off x="5544587" y="837372"/>
            <a:ext cx="6220693" cy="1105054"/>
          </a:xfrm>
          <a:prstGeom prst="rect">
            <a:avLst/>
          </a:prstGeom>
        </p:spPr>
      </p:pic>
      <p:pic>
        <p:nvPicPr>
          <p:cNvPr id="8" name="圖片 7">
            <a:extLst>
              <a:ext uri="{FF2B5EF4-FFF2-40B4-BE49-F238E27FC236}">
                <a16:creationId xmlns:a16="http://schemas.microsoft.com/office/drawing/2014/main" id="{4A14419A-0C85-4BE1-9A40-398F98BDE7C0}"/>
              </a:ext>
            </a:extLst>
          </p:cNvPr>
          <p:cNvPicPr>
            <a:picLocks noChangeAspect="1"/>
          </p:cNvPicPr>
          <p:nvPr/>
        </p:nvPicPr>
        <p:blipFill>
          <a:blip r:embed="rId3"/>
          <a:stretch>
            <a:fillRect/>
          </a:stretch>
        </p:blipFill>
        <p:spPr>
          <a:xfrm>
            <a:off x="968926" y="3097787"/>
            <a:ext cx="4748699" cy="3045750"/>
          </a:xfrm>
          <a:prstGeom prst="rect">
            <a:avLst/>
          </a:prstGeom>
        </p:spPr>
      </p:pic>
      <p:pic>
        <p:nvPicPr>
          <p:cNvPr id="10" name="圖片 9">
            <a:extLst>
              <a:ext uri="{FF2B5EF4-FFF2-40B4-BE49-F238E27FC236}">
                <a16:creationId xmlns:a16="http://schemas.microsoft.com/office/drawing/2014/main" id="{30DC837D-A109-499C-86DC-7927C5C5E3B1}"/>
              </a:ext>
            </a:extLst>
          </p:cNvPr>
          <p:cNvPicPr>
            <a:picLocks noChangeAspect="1"/>
          </p:cNvPicPr>
          <p:nvPr/>
        </p:nvPicPr>
        <p:blipFill>
          <a:blip r:embed="rId4"/>
          <a:stretch>
            <a:fillRect/>
          </a:stretch>
        </p:blipFill>
        <p:spPr>
          <a:xfrm>
            <a:off x="8848725" y="1940916"/>
            <a:ext cx="2916555" cy="2313742"/>
          </a:xfrm>
          <a:prstGeom prst="rect">
            <a:avLst/>
          </a:prstGeom>
        </p:spPr>
      </p:pic>
    </p:spTree>
    <p:extLst>
      <p:ext uri="{BB962C8B-B14F-4D97-AF65-F5344CB8AC3E}">
        <p14:creationId xmlns:p14="http://schemas.microsoft.com/office/powerpoint/2010/main" val="3069553654"/>
      </p:ext>
    </p:extLst>
  </p:cSld>
  <p:clrMapOvr>
    <a:masterClrMapping/>
  </p:clrMapOvr>
  <p:transition spd="slow">
    <p:strips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0DAB11-D9F4-403C-9437-EA20BBC310C5}"/>
              </a:ext>
            </a:extLst>
          </p:cNvPr>
          <p:cNvSpPr>
            <a:spLocks noGrp="1"/>
          </p:cNvSpPr>
          <p:nvPr>
            <p:ph type="title"/>
          </p:nvPr>
        </p:nvSpPr>
        <p:spPr/>
        <p:txBody>
          <a:bodyPr/>
          <a:lstStyle/>
          <a:p>
            <a:r>
              <a:rPr lang="en-US" altLang="zh-TW" dirty="0" err="1"/>
              <a:t>Ixexplorer</a:t>
            </a:r>
            <a:r>
              <a:rPr lang="en-US" altLang="zh-TW" dirty="0"/>
              <a:t> script</a:t>
            </a:r>
            <a:endParaRPr lang="zh-TW" altLang="en-US" dirty="0"/>
          </a:p>
        </p:txBody>
      </p:sp>
      <p:sp>
        <p:nvSpPr>
          <p:cNvPr id="3" name="內容版面配置區 2">
            <a:extLst>
              <a:ext uri="{FF2B5EF4-FFF2-40B4-BE49-F238E27FC236}">
                <a16:creationId xmlns:a16="http://schemas.microsoft.com/office/drawing/2014/main" id="{FAF970CA-6FB8-4D46-8537-0FBA15CF7C35}"/>
              </a:ext>
            </a:extLst>
          </p:cNvPr>
          <p:cNvSpPr>
            <a:spLocks noGrp="1"/>
          </p:cNvSpPr>
          <p:nvPr>
            <p:ph idx="1"/>
          </p:nvPr>
        </p:nvSpPr>
        <p:spPr/>
        <p:txBody>
          <a:bodyPr>
            <a:normAutofit/>
          </a:bodyPr>
          <a:lstStyle/>
          <a:p>
            <a:pPr marL="457200" indent="-457200">
              <a:buFont typeface="+mj-lt"/>
              <a:buAutoNum type="arabicPeriod" startAt="3"/>
            </a:pPr>
            <a:r>
              <a:rPr lang="en-US" altLang="zh-TW" sz="2400" dirty="0"/>
              <a:t>Set up the traffic mapping</a:t>
            </a:r>
          </a:p>
          <a:p>
            <a:pPr marL="457200" indent="-457200">
              <a:buFont typeface="+mj-lt"/>
              <a:buAutoNum type="arabicPeriod" startAt="3"/>
            </a:pPr>
            <a:r>
              <a:rPr lang="en-US" altLang="zh-TW" sz="2400" dirty="0"/>
              <a:t>Set up test related parameters</a:t>
            </a:r>
          </a:p>
        </p:txBody>
      </p:sp>
      <p:sp>
        <p:nvSpPr>
          <p:cNvPr id="4" name="文字版面配置區 3">
            <a:extLst>
              <a:ext uri="{FF2B5EF4-FFF2-40B4-BE49-F238E27FC236}">
                <a16:creationId xmlns:a16="http://schemas.microsoft.com/office/drawing/2014/main" id="{D3439306-FE1B-474A-B294-01722E753BE9}"/>
              </a:ext>
            </a:extLst>
          </p:cNvPr>
          <p:cNvSpPr>
            <a:spLocks noGrp="1"/>
          </p:cNvSpPr>
          <p:nvPr>
            <p:ph type="body" sz="quarter" idx="10"/>
          </p:nvPr>
        </p:nvSpPr>
        <p:spPr>
          <a:xfrm>
            <a:off x="426720" y="888655"/>
            <a:ext cx="11338560" cy="397032"/>
          </a:xfrm>
        </p:spPr>
        <p:txBody>
          <a:bodyPr/>
          <a:lstStyle/>
          <a:p>
            <a:r>
              <a:rPr lang="en-US" altLang="zh-TW" dirty="0"/>
              <a:t>Step by step</a:t>
            </a:r>
            <a:endParaRPr lang="zh-TW" altLang="en-US" dirty="0"/>
          </a:p>
        </p:txBody>
      </p:sp>
      <p:pic>
        <p:nvPicPr>
          <p:cNvPr id="9" name="圖片 8">
            <a:extLst>
              <a:ext uri="{FF2B5EF4-FFF2-40B4-BE49-F238E27FC236}">
                <a16:creationId xmlns:a16="http://schemas.microsoft.com/office/drawing/2014/main" id="{1CEB9C5A-EED2-47F6-AB9E-B4D47AB4D8E2}"/>
              </a:ext>
            </a:extLst>
          </p:cNvPr>
          <p:cNvPicPr>
            <a:picLocks noChangeAspect="1"/>
          </p:cNvPicPr>
          <p:nvPr/>
        </p:nvPicPr>
        <p:blipFill>
          <a:blip r:embed="rId2"/>
          <a:stretch>
            <a:fillRect/>
          </a:stretch>
        </p:blipFill>
        <p:spPr>
          <a:xfrm>
            <a:off x="5306429" y="1285687"/>
            <a:ext cx="6458851" cy="704948"/>
          </a:xfrm>
          <a:prstGeom prst="rect">
            <a:avLst/>
          </a:prstGeom>
        </p:spPr>
      </p:pic>
      <p:pic>
        <p:nvPicPr>
          <p:cNvPr id="10" name="圖片 9">
            <a:extLst>
              <a:ext uri="{FF2B5EF4-FFF2-40B4-BE49-F238E27FC236}">
                <a16:creationId xmlns:a16="http://schemas.microsoft.com/office/drawing/2014/main" id="{CC379989-B0F8-4880-85AE-83BA7B014340}"/>
              </a:ext>
            </a:extLst>
          </p:cNvPr>
          <p:cNvPicPr>
            <a:picLocks noChangeAspect="1"/>
          </p:cNvPicPr>
          <p:nvPr/>
        </p:nvPicPr>
        <p:blipFill>
          <a:blip r:embed="rId3"/>
          <a:stretch>
            <a:fillRect/>
          </a:stretch>
        </p:blipFill>
        <p:spPr>
          <a:xfrm>
            <a:off x="426720" y="2387279"/>
            <a:ext cx="7630590" cy="3839111"/>
          </a:xfrm>
          <a:prstGeom prst="rect">
            <a:avLst/>
          </a:prstGeom>
        </p:spPr>
      </p:pic>
    </p:spTree>
    <p:extLst>
      <p:ext uri="{BB962C8B-B14F-4D97-AF65-F5344CB8AC3E}">
        <p14:creationId xmlns:p14="http://schemas.microsoft.com/office/powerpoint/2010/main" val="2577094498"/>
      </p:ext>
    </p:extLst>
  </p:cSld>
  <p:clrMapOvr>
    <a:masterClrMapping/>
  </p:clrMapOvr>
  <p:transition spd="slow">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8D8971-9277-4AA0-9FDF-9430E379B7D4}"/>
              </a:ext>
            </a:extLst>
          </p:cNvPr>
          <p:cNvSpPr>
            <a:spLocks noGrp="1"/>
          </p:cNvSpPr>
          <p:nvPr>
            <p:ph type="title"/>
          </p:nvPr>
        </p:nvSpPr>
        <p:spPr/>
        <p:txBody>
          <a:bodyPr/>
          <a:lstStyle/>
          <a:p>
            <a:r>
              <a:rPr lang="en-US" altLang="zh-TW" dirty="0" err="1"/>
              <a:t>Ixexplorer</a:t>
            </a:r>
            <a:r>
              <a:rPr lang="en-US" altLang="zh-TW" dirty="0"/>
              <a:t> script</a:t>
            </a:r>
            <a:endParaRPr lang="zh-TW" altLang="en-US" dirty="0"/>
          </a:p>
        </p:txBody>
      </p:sp>
      <p:sp>
        <p:nvSpPr>
          <p:cNvPr id="3" name="內容版面配置區 2">
            <a:extLst>
              <a:ext uri="{FF2B5EF4-FFF2-40B4-BE49-F238E27FC236}">
                <a16:creationId xmlns:a16="http://schemas.microsoft.com/office/drawing/2014/main" id="{2822311F-CC13-4566-8F36-7FC1BC4DA617}"/>
              </a:ext>
            </a:extLst>
          </p:cNvPr>
          <p:cNvSpPr>
            <a:spLocks noGrp="1"/>
          </p:cNvSpPr>
          <p:nvPr>
            <p:ph idx="1"/>
          </p:nvPr>
        </p:nvSpPr>
        <p:spPr/>
        <p:txBody>
          <a:bodyPr>
            <a:normAutofit/>
          </a:bodyPr>
          <a:lstStyle/>
          <a:p>
            <a:pPr marL="457200" indent="-457200">
              <a:buFont typeface="+mj-lt"/>
              <a:buAutoNum type="arabicPeriod" startAt="5"/>
            </a:pPr>
            <a:r>
              <a:rPr lang="en-US" altLang="zh-TW" sz="2400" dirty="0"/>
              <a:t>Configure the port parameters</a:t>
            </a:r>
          </a:p>
          <a:p>
            <a:pPr marL="909638" lvl="2" indent="0">
              <a:buNone/>
            </a:pPr>
            <a:r>
              <a:rPr lang="en-US" altLang="zh-TW" sz="2000" dirty="0"/>
              <a:t>Change port physical mode if needed</a:t>
            </a:r>
          </a:p>
          <a:p>
            <a:pPr marL="909638" lvl="2" indent="0">
              <a:buNone/>
            </a:pPr>
            <a:r>
              <a:rPr lang="en-US" altLang="zh-TW" sz="2000" dirty="0"/>
              <a:t>Write to hardware if needed after set</a:t>
            </a:r>
          </a:p>
          <a:p>
            <a:pPr marL="909638" lvl="2" indent="0">
              <a:buNone/>
            </a:pPr>
            <a:r>
              <a:rPr lang="en-US" altLang="zh-TW" sz="2000" dirty="0"/>
              <a:t>Check link state after write to hardware</a:t>
            </a:r>
          </a:p>
        </p:txBody>
      </p:sp>
      <p:sp>
        <p:nvSpPr>
          <p:cNvPr id="4" name="文字版面配置區 3">
            <a:extLst>
              <a:ext uri="{FF2B5EF4-FFF2-40B4-BE49-F238E27FC236}">
                <a16:creationId xmlns:a16="http://schemas.microsoft.com/office/drawing/2014/main" id="{6EA6B7B7-9607-46B7-90EE-09FC83BC58D0}"/>
              </a:ext>
            </a:extLst>
          </p:cNvPr>
          <p:cNvSpPr>
            <a:spLocks noGrp="1"/>
          </p:cNvSpPr>
          <p:nvPr>
            <p:ph type="body" sz="quarter" idx="10"/>
          </p:nvPr>
        </p:nvSpPr>
        <p:spPr>
          <a:xfrm>
            <a:off x="426720" y="888655"/>
            <a:ext cx="11338560" cy="397032"/>
          </a:xfrm>
        </p:spPr>
        <p:txBody>
          <a:bodyPr/>
          <a:lstStyle/>
          <a:p>
            <a:r>
              <a:rPr lang="en-US" altLang="zh-TW" dirty="0"/>
              <a:t>Step by step</a:t>
            </a:r>
            <a:endParaRPr lang="zh-TW" altLang="en-US" dirty="0"/>
          </a:p>
        </p:txBody>
      </p:sp>
      <p:pic>
        <p:nvPicPr>
          <p:cNvPr id="5" name="圖片 4">
            <a:extLst>
              <a:ext uri="{FF2B5EF4-FFF2-40B4-BE49-F238E27FC236}">
                <a16:creationId xmlns:a16="http://schemas.microsoft.com/office/drawing/2014/main" id="{ACB0EC24-874F-41F2-B965-69C776677946}"/>
              </a:ext>
            </a:extLst>
          </p:cNvPr>
          <p:cNvPicPr>
            <a:picLocks noChangeAspect="1"/>
          </p:cNvPicPr>
          <p:nvPr/>
        </p:nvPicPr>
        <p:blipFill>
          <a:blip r:embed="rId2"/>
          <a:stretch>
            <a:fillRect/>
          </a:stretch>
        </p:blipFill>
        <p:spPr>
          <a:xfrm>
            <a:off x="5865746" y="1743219"/>
            <a:ext cx="5899534" cy="4470256"/>
          </a:xfrm>
          <a:prstGeom prst="rect">
            <a:avLst/>
          </a:prstGeom>
        </p:spPr>
      </p:pic>
      <p:pic>
        <p:nvPicPr>
          <p:cNvPr id="7" name="圖片 6">
            <a:extLst>
              <a:ext uri="{FF2B5EF4-FFF2-40B4-BE49-F238E27FC236}">
                <a16:creationId xmlns:a16="http://schemas.microsoft.com/office/drawing/2014/main" id="{8B426035-C75B-4292-8427-390F1FE3C7F2}"/>
              </a:ext>
            </a:extLst>
          </p:cNvPr>
          <p:cNvPicPr>
            <a:picLocks noChangeAspect="1"/>
          </p:cNvPicPr>
          <p:nvPr/>
        </p:nvPicPr>
        <p:blipFill>
          <a:blip r:embed="rId3"/>
          <a:stretch>
            <a:fillRect/>
          </a:stretch>
        </p:blipFill>
        <p:spPr>
          <a:xfrm>
            <a:off x="2428874" y="3338488"/>
            <a:ext cx="1694529" cy="2874987"/>
          </a:xfrm>
          <a:prstGeom prst="rect">
            <a:avLst/>
          </a:prstGeom>
        </p:spPr>
      </p:pic>
      <p:sp>
        <p:nvSpPr>
          <p:cNvPr id="9" name="矩形 8">
            <a:extLst>
              <a:ext uri="{FF2B5EF4-FFF2-40B4-BE49-F238E27FC236}">
                <a16:creationId xmlns:a16="http://schemas.microsoft.com/office/drawing/2014/main" id="{78AF2FDB-6CC9-4F38-88E8-AE50C7686C77}"/>
              </a:ext>
            </a:extLst>
          </p:cNvPr>
          <p:cNvSpPr/>
          <p:nvPr/>
        </p:nvSpPr>
        <p:spPr>
          <a:xfrm>
            <a:off x="5867400" y="3519672"/>
            <a:ext cx="2876550" cy="471867"/>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0" name="矩形 9">
            <a:extLst>
              <a:ext uri="{FF2B5EF4-FFF2-40B4-BE49-F238E27FC236}">
                <a16:creationId xmlns:a16="http://schemas.microsoft.com/office/drawing/2014/main" id="{C0852D3B-C6F9-45B3-BDE0-E3DE4519015A}"/>
              </a:ext>
            </a:extLst>
          </p:cNvPr>
          <p:cNvSpPr/>
          <p:nvPr/>
        </p:nvSpPr>
        <p:spPr>
          <a:xfrm>
            <a:off x="5865746" y="4111240"/>
            <a:ext cx="2876550" cy="208423"/>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1" name="矩形 10">
            <a:extLst>
              <a:ext uri="{FF2B5EF4-FFF2-40B4-BE49-F238E27FC236}">
                <a16:creationId xmlns:a16="http://schemas.microsoft.com/office/drawing/2014/main" id="{B85EF1BE-E63E-4D46-A57C-AE8213276262}"/>
              </a:ext>
            </a:extLst>
          </p:cNvPr>
          <p:cNvSpPr/>
          <p:nvPr/>
        </p:nvSpPr>
        <p:spPr>
          <a:xfrm>
            <a:off x="5865746" y="4500474"/>
            <a:ext cx="2876550" cy="208423"/>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2" name="矩形 11">
            <a:extLst>
              <a:ext uri="{FF2B5EF4-FFF2-40B4-BE49-F238E27FC236}">
                <a16:creationId xmlns:a16="http://schemas.microsoft.com/office/drawing/2014/main" id="{1EC22364-6F3A-4EE5-96C8-D64B4F6D4D19}"/>
              </a:ext>
            </a:extLst>
          </p:cNvPr>
          <p:cNvSpPr/>
          <p:nvPr/>
        </p:nvSpPr>
        <p:spPr>
          <a:xfrm>
            <a:off x="3293283" y="3711891"/>
            <a:ext cx="475326" cy="188596"/>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3" name="矩形 12">
            <a:extLst>
              <a:ext uri="{FF2B5EF4-FFF2-40B4-BE49-F238E27FC236}">
                <a16:creationId xmlns:a16="http://schemas.microsoft.com/office/drawing/2014/main" id="{E7187968-4F50-43DB-9CE9-5870E6801AAC}"/>
              </a:ext>
            </a:extLst>
          </p:cNvPr>
          <p:cNvSpPr/>
          <p:nvPr/>
        </p:nvSpPr>
        <p:spPr>
          <a:xfrm>
            <a:off x="3276138" y="4681683"/>
            <a:ext cx="475326" cy="188596"/>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6" name="矩形 15">
            <a:extLst>
              <a:ext uri="{FF2B5EF4-FFF2-40B4-BE49-F238E27FC236}">
                <a16:creationId xmlns:a16="http://schemas.microsoft.com/office/drawing/2014/main" id="{86505026-4315-449B-9225-6F1C2707D364}"/>
              </a:ext>
            </a:extLst>
          </p:cNvPr>
          <p:cNvSpPr/>
          <p:nvPr/>
        </p:nvSpPr>
        <p:spPr>
          <a:xfrm>
            <a:off x="3276138" y="5404862"/>
            <a:ext cx="475326" cy="188596"/>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cxnSp>
        <p:nvCxnSpPr>
          <p:cNvPr id="18" name="直線接點 17">
            <a:extLst>
              <a:ext uri="{FF2B5EF4-FFF2-40B4-BE49-F238E27FC236}">
                <a16:creationId xmlns:a16="http://schemas.microsoft.com/office/drawing/2014/main" id="{E9DCE43A-DA4D-42A4-A966-7A49B7A60CB4}"/>
              </a:ext>
            </a:extLst>
          </p:cNvPr>
          <p:cNvCxnSpPr>
            <a:cxnSpLocks/>
            <a:stCxn id="12" idx="3"/>
            <a:endCxn id="9" idx="1"/>
          </p:cNvCxnSpPr>
          <p:nvPr/>
        </p:nvCxnSpPr>
        <p:spPr>
          <a:xfrm flipV="1">
            <a:off x="3768609" y="3755606"/>
            <a:ext cx="2098791" cy="5058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18C59075-D28E-4E78-8BF7-1F0B4B6CCA1C}"/>
              </a:ext>
            </a:extLst>
          </p:cNvPr>
          <p:cNvCxnSpPr>
            <a:cxnSpLocks/>
            <a:stCxn id="13" idx="3"/>
            <a:endCxn id="10" idx="1"/>
          </p:cNvCxnSpPr>
          <p:nvPr/>
        </p:nvCxnSpPr>
        <p:spPr>
          <a:xfrm flipV="1">
            <a:off x="3751464" y="4215452"/>
            <a:ext cx="2114282" cy="5605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6D9208D7-EAAF-4241-BCA0-B7B27DEED17B}"/>
              </a:ext>
            </a:extLst>
          </p:cNvPr>
          <p:cNvCxnSpPr>
            <a:cxnSpLocks/>
            <a:stCxn id="16" idx="3"/>
            <a:endCxn id="11" idx="1"/>
          </p:cNvCxnSpPr>
          <p:nvPr/>
        </p:nvCxnSpPr>
        <p:spPr>
          <a:xfrm flipV="1">
            <a:off x="3751464" y="4604686"/>
            <a:ext cx="2114282" cy="89447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667296"/>
      </p:ext>
    </p:extLst>
  </p:cSld>
  <p:clrMapOvr>
    <a:masterClrMapping/>
  </p:clrMapOvr>
  <p:transition spd="slow">
    <p:strips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B4D034-51C7-40F5-9333-6FD17A6067BF}"/>
              </a:ext>
            </a:extLst>
          </p:cNvPr>
          <p:cNvSpPr>
            <a:spLocks noGrp="1"/>
          </p:cNvSpPr>
          <p:nvPr>
            <p:ph type="title"/>
          </p:nvPr>
        </p:nvSpPr>
        <p:spPr/>
        <p:txBody>
          <a:bodyPr/>
          <a:lstStyle/>
          <a:p>
            <a:r>
              <a:rPr lang="en-US" altLang="zh-TW" dirty="0" err="1"/>
              <a:t>Ixexploer</a:t>
            </a:r>
            <a:r>
              <a:rPr lang="en-US" altLang="zh-TW" dirty="0"/>
              <a:t> script</a:t>
            </a:r>
            <a:endParaRPr lang="zh-TW" altLang="en-US" dirty="0"/>
          </a:p>
        </p:txBody>
      </p:sp>
      <p:sp>
        <p:nvSpPr>
          <p:cNvPr id="3" name="內容版面配置區 2">
            <a:extLst>
              <a:ext uri="{FF2B5EF4-FFF2-40B4-BE49-F238E27FC236}">
                <a16:creationId xmlns:a16="http://schemas.microsoft.com/office/drawing/2014/main" id="{2C317320-0951-4792-8CDA-5173CFA64F8B}"/>
              </a:ext>
            </a:extLst>
          </p:cNvPr>
          <p:cNvSpPr>
            <a:spLocks noGrp="1"/>
          </p:cNvSpPr>
          <p:nvPr>
            <p:ph idx="1"/>
          </p:nvPr>
        </p:nvSpPr>
        <p:spPr/>
        <p:txBody>
          <a:bodyPr/>
          <a:lstStyle/>
          <a:p>
            <a:pPr marL="457200" indent="-457200">
              <a:buFont typeface="+mj-lt"/>
              <a:buAutoNum type="arabicPeriod" startAt="6"/>
            </a:pPr>
            <a:r>
              <a:rPr lang="en-US" altLang="zh-TW" sz="2400" dirty="0"/>
              <a:t>Configure the streams on the transmit ports</a:t>
            </a:r>
          </a:p>
          <a:p>
            <a:pPr marL="909638" lvl="2" indent="0">
              <a:buNone/>
            </a:pPr>
            <a:r>
              <a:rPr lang="en-US" altLang="zh-TW" sz="2000" dirty="0"/>
              <a:t>Streams setting and </a:t>
            </a:r>
            <a:r>
              <a:rPr lang="en-US" altLang="zh-TW" sz="2000" dirty="0" err="1"/>
              <a:t>Udf</a:t>
            </a:r>
            <a:r>
              <a:rPr lang="en-US" altLang="zh-TW" sz="2000" dirty="0"/>
              <a:t> setting </a:t>
            </a:r>
          </a:p>
          <a:p>
            <a:pPr lvl="2"/>
            <a:endParaRPr lang="zh-TW" altLang="en-US" dirty="0"/>
          </a:p>
        </p:txBody>
      </p:sp>
      <p:sp>
        <p:nvSpPr>
          <p:cNvPr id="4" name="文字版面配置區 3">
            <a:extLst>
              <a:ext uri="{FF2B5EF4-FFF2-40B4-BE49-F238E27FC236}">
                <a16:creationId xmlns:a16="http://schemas.microsoft.com/office/drawing/2014/main" id="{32F6532C-97F3-4381-9A0C-3701F8D5B378}"/>
              </a:ext>
            </a:extLst>
          </p:cNvPr>
          <p:cNvSpPr>
            <a:spLocks noGrp="1"/>
          </p:cNvSpPr>
          <p:nvPr>
            <p:ph type="body" sz="quarter" idx="10"/>
          </p:nvPr>
        </p:nvSpPr>
        <p:spPr>
          <a:xfrm>
            <a:off x="493395" y="1057199"/>
            <a:ext cx="11338560" cy="397032"/>
          </a:xfrm>
        </p:spPr>
        <p:txBody>
          <a:bodyPr/>
          <a:lstStyle/>
          <a:p>
            <a:r>
              <a:rPr lang="en-US" altLang="zh-TW" dirty="0"/>
              <a:t>Step by step</a:t>
            </a:r>
            <a:endParaRPr lang="zh-TW" altLang="en-US" dirty="0"/>
          </a:p>
        </p:txBody>
      </p:sp>
      <p:pic>
        <p:nvPicPr>
          <p:cNvPr id="11" name="圖片 10">
            <a:extLst>
              <a:ext uri="{FF2B5EF4-FFF2-40B4-BE49-F238E27FC236}">
                <a16:creationId xmlns:a16="http://schemas.microsoft.com/office/drawing/2014/main" id="{BB7ECF77-F2A9-48A1-B8F5-1065B25D51E8}"/>
              </a:ext>
            </a:extLst>
          </p:cNvPr>
          <p:cNvPicPr>
            <a:picLocks noChangeAspect="1"/>
          </p:cNvPicPr>
          <p:nvPr/>
        </p:nvPicPr>
        <p:blipFill>
          <a:blip r:embed="rId2"/>
          <a:stretch>
            <a:fillRect/>
          </a:stretch>
        </p:blipFill>
        <p:spPr>
          <a:xfrm>
            <a:off x="8119881" y="3278155"/>
            <a:ext cx="3602067" cy="3079786"/>
          </a:xfrm>
          <a:prstGeom prst="rect">
            <a:avLst/>
          </a:prstGeom>
        </p:spPr>
      </p:pic>
      <p:pic>
        <p:nvPicPr>
          <p:cNvPr id="13" name="圖片 12">
            <a:extLst>
              <a:ext uri="{FF2B5EF4-FFF2-40B4-BE49-F238E27FC236}">
                <a16:creationId xmlns:a16="http://schemas.microsoft.com/office/drawing/2014/main" id="{620CA3D2-1F6E-471A-844C-31D7C352E06C}"/>
              </a:ext>
            </a:extLst>
          </p:cNvPr>
          <p:cNvPicPr>
            <a:picLocks noChangeAspect="1"/>
          </p:cNvPicPr>
          <p:nvPr/>
        </p:nvPicPr>
        <p:blipFill>
          <a:blip r:embed="rId3"/>
          <a:stretch>
            <a:fillRect/>
          </a:stretch>
        </p:blipFill>
        <p:spPr>
          <a:xfrm>
            <a:off x="560070" y="2589775"/>
            <a:ext cx="3778751" cy="3760136"/>
          </a:xfrm>
          <a:prstGeom prst="rect">
            <a:avLst/>
          </a:prstGeom>
        </p:spPr>
      </p:pic>
      <p:pic>
        <p:nvPicPr>
          <p:cNvPr id="15" name="圖片 14">
            <a:extLst>
              <a:ext uri="{FF2B5EF4-FFF2-40B4-BE49-F238E27FC236}">
                <a16:creationId xmlns:a16="http://schemas.microsoft.com/office/drawing/2014/main" id="{3A444F60-6245-4C5C-AD57-BEC859BD1F01}"/>
              </a:ext>
            </a:extLst>
          </p:cNvPr>
          <p:cNvPicPr>
            <a:picLocks noChangeAspect="1"/>
          </p:cNvPicPr>
          <p:nvPr/>
        </p:nvPicPr>
        <p:blipFill>
          <a:blip r:embed="rId4"/>
          <a:stretch>
            <a:fillRect/>
          </a:stretch>
        </p:blipFill>
        <p:spPr>
          <a:xfrm>
            <a:off x="4341130" y="2917552"/>
            <a:ext cx="3778751" cy="3432359"/>
          </a:xfrm>
          <a:prstGeom prst="rect">
            <a:avLst/>
          </a:prstGeom>
        </p:spPr>
      </p:pic>
    </p:spTree>
    <p:extLst>
      <p:ext uri="{BB962C8B-B14F-4D97-AF65-F5344CB8AC3E}">
        <p14:creationId xmlns:p14="http://schemas.microsoft.com/office/powerpoint/2010/main" val="3082354723"/>
      </p:ext>
    </p:extLst>
  </p:cSld>
  <p:clrMapOvr>
    <a:masterClrMapping/>
  </p:clrMapOvr>
  <p:transition spd="slow">
    <p:strips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FA0305-4FD6-46ED-BC01-B2F09064286F}"/>
              </a:ext>
            </a:extLst>
          </p:cNvPr>
          <p:cNvSpPr>
            <a:spLocks noGrp="1"/>
          </p:cNvSpPr>
          <p:nvPr>
            <p:ph type="title"/>
          </p:nvPr>
        </p:nvSpPr>
        <p:spPr/>
        <p:txBody>
          <a:bodyPr/>
          <a:lstStyle/>
          <a:p>
            <a:r>
              <a:rPr lang="en-US" altLang="zh-TW" dirty="0" err="1"/>
              <a:t>Ixexplorer</a:t>
            </a:r>
            <a:r>
              <a:rPr lang="en-US" altLang="zh-TW" dirty="0"/>
              <a:t> script</a:t>
            </a:r>
            <a:endParaRPr lang="zh-TW" altLang="en-US" dirty="0"/>
          </a:p>
        </p:txBody>
      </p:sp>
      <p:sp>
        <p:nvSpPr>
          <p:cNvPr id="3" name="內容版面配置區 2">
            <a:extLst>
              <a:ext uri="{FF2B5EF4-FFF2-40B4-BE49-F238E27FC236}">
                <a16:creationId xmlns:a16="http://schemas.microsoft.com/office/drawing/2014/main" id="{2A8E2584-8FEE-4A3F-B72A-0F806916D373}"/>
              </a:ext>
            </a:extLst>
          </p:cNvPr>
          <p:cNvSpPr>
            <a:spLocks noGrp="1"/>
          </p:cNvSpPr>
          <p:nvPr>
            <p:ph idx="1"/>
          </p:nvPr>
        </p:nvSpPr>
        <p:spPr/>
        <p:txBody>
          <a:bodyPr>
            <a:normAutofit/>
          </a:bodyPr>
          <a:lstStyle/>
          <a:p>
            <a:pPr marL="457200" indent="-457200">
              <a:buFont typeface="+mj-lt"/>
              <a:buAutoNum type="arabicPeriod" startAt="7"/>
            </a:pPr>
            <a:r>
              <a:rPr lang="en-US" altLang="zh-TW" sz="2400" dirty="0"/>
              <a:t>Configure the filters parameters on receive ports</a:t>
            </a:r>
          </a:p>
          <a:p>
            <a:pPr marL="909638" lvl="2" indent="0">
              <a:buNone/>
            </a:pPr>
            <a:endParaRPr lang="en-US" altLang="zh-TW" sz="2000" dirty="0"/>
          </a:p>
        </p:txBody>
      </p:sp>
      <p:sp>
        <p:nvSpPr>
          <p:cNvPr id="4" name="文字版面配置區 3">
            <a:extLst>
              <a:ext uri="{FF2B5EF4-FFF2-40B4-BE49-F238E27FC236}">
                <a16:creationId xmlns:a16="http://schemas.microsoft.com/office/drawing/2014/main" id="{1743002D-860F-4D1F-B113-0C4377301F28}"/>
              </a:ext>
            </a:extLst>
          </p:cNvPr>
          <p:cNvSpPr>
            <a:spLocks noGrp="1"/>
          </p:cNvSpPr>
          <p:nvPr>
            <p:ph type="body" sz="quarter" idx="10"/>
          </p:nvPr>
        </p:nvSpPr>
        <p:spPr/>
        <p:txBody>
          <a:bodyPr/>
          <a:lstStyle/>
          <a:p>
            <a:r>
              <a:rPr lang="en-US" altLang="zh-TW" dirty="0"/>
              <a:t>Step by step</a:t>
            </a:r>
            <a:endParaRPr lang="zh-TW" altLang="en-US" dirty="0"/>
          </a:p>
        </p:txBody>
      </p:sp>
      <p:pic>
        <p:nvPicPr>
          <p:cNvPr id="5" name="圖片 4">
            <a:extLst>
              <a:ext uri="{FF2B5EF4-FFF2-40B4-BE49-F238E27FC236}">
                <a16:creationId xmlns:a16="http://schemas.microsoft.com/office/drawing/2014/main" id="{9F60C598-5573-4177-A152-FECFC94D564B}"/>
              </a:ext>
            </a:extLst>
          </p:cNvPr>
          <p:cNvPicPr>
            <a:picLocks noChangeAspect="1"/>
          </p:cNvPicPr>
          <p:nvPr/>
        </p:nvPicPr>
        <p:blipFill>
          <a:blip r:embed="rId2"/>
          <a:stretch>
            <a:fillRect/>
          </a:stretch>
        </p:blipFill>
        <p:spPr>
          <a:xfrm>
            <a:off x="6819900" y="1932156"/>
            <a:ext cx="4945380" cy="4367043"/>
          </a:xfrm>
          <a:prstGeom prst="rect">
            <a:avLst/>
          </a:prstGeom>
        </p:spPr>
      </p:pic>
      <p:pic>
        <p:nvPicPr>
          <p:cNvPr id="6" name="圖片 5">
            <a:extLst>
              <a:ext uri="{FF2B5EF4-FFF2-40B4-BE49-F238E27FC236}">
                <a16:creationId xmlns:a16="http://schemas.microsoft.com/office/drawing/2014/main" id="{3957279E-26D1-442B-957E-30B0C28E0756}"/>
              </a:ext>
            </a:extLst>
          </p:cNvPr>
          <p:cNvPicPr>
            <a:picLocks noChangeAspect="1"/>
          </p:cNvPicPr>
          <p:nvPr/>
        </p:nvPicPr>
        <p:blipFill>
          <a:blip r:embed="rId3"/>
          <a:stretch>
            <a:fillRect/>
          </a:stretch>
        </p:blipFill>
        <p:spPr>
          <a:xfrm>
            <a:off x="2428874" y="3338488"/>
            <a:ext cx="1694529" cy="2874987"/>
          </a:xfrm>
          <a:prstGeom prst="rect">
            <a:avLst/>
          </a:prstGeom>
        </p:spPr>
      </p:pic>
      <p:sp>
        <p:nvSpPr>
          <p:cNvPr id="7" name="矩形 6">
            <a:extLst>
              <a:ext uri="{FF2B5EF4-FFF2-40B4-BE49-F238E27FC236}">
                <a16:creationId xmlns:a16="http://schemas.microsoft.com/office/drawing/2014/main" id="{527B569C-ED07-4A36-BC1A-EEC1F2EBE4E1}"/>
              </a:ext>
            </a:extLst>
          </p:cNvPr>
          <p:cNvSpPr/>
          <p:nvPr/>
        </p:nvSpPr>
        <p:spPr>
          <a:xfrm>
            <a:off x="6819900" y="2109348"/>
            <a:ext cx="3257550" cy="920272"/>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 name="矩形 7">
            <a:extLst>
              <a:ext uri="{FF2B5EF4-FFF2-40B4-BE49-F238E27FC236}">
                <a16:creationId xmlns:a16="http://schemas.microsoft.com/office/drawing/2014/main" id="{7AC84BE1-F102-48F3-A8A7-E95D505859EC}"/>
              </a:ext>
            </a:extLst>
          </p:cNvPr>
          <p:cNvSpPr/>
          <p:nvPr/>
        </p:nvSpPr>
        <p:spPr>
          <a:xfrm>
            <a:off x="6838950" y="3039553"/>
            <a:ext cx="2466975" cy="148616"/>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9" name="矩形 8">
            <a:extLst>
              <a:ext uri="{FF2B5EF4-FFF2-40B4-BE49-F238E27FC236}">
                <a16:creationId xmlns:a16="http://schemas.microsoft.com/office/drawing/2014/main" id="{7370BEAC-2A65-4407-B8AE-FA9921400C31}"/>
              </a:ext>
            </a:extLst>
          </p:cNvPr>
          <p:cNvSpPr/>
          <p:nvPr/>
        </p:nvSpPr>
        <p:spPr>
          <a:xfrm>
            <a:off x="6819900" y="5817522"/>
            <a:ext cx="2162175" cy="170873"/>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0" name="矩形 9">
            <a:extLst>
              <a:ext uri="{FF2B5EF4-FFF2-40B4-BE49-F238E27FC236}">
                <a16:creationId xmlns:a16="http://schemas.microsoft.com/office/drawing/2014/main" id="{DEB7AE5E-2E59-42EA-9578-980E653E3434}"/>
              </a:ext>
            </a:extLst>
          </p:cNvPr>
          <p:cNvSpPr/>
          <p:nvPr/>
        </p:nvSpPr>
        <p:spPr>
          <a:xfrm>
            <a:off x="3293283" y="3711891"/>
            <a:ext cx="475326" cy="188596"/>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1" name="矩形 10">
            <a:extLst>
              <a:ext uri="{FF2B5EF4-FFF2-40B4-BE49-F238E27FC236}">
                <a16:creationId xmlns:a16="http://schemas.microsoft.com/office/drawing/2014/main" id="{08E99B92-B5F1-4F0C-B157-D4CBB197A677}"/>
              </a:ext>
            </a:extLst>
          </p:cNvPr>
          <p:cNvSpPr/>
          <p:nvPr/>
        </p:nvSpPr>
        <p:spPr>
          <a:xfrm>
            <a:off x="3276138" y="4681683"/>
            <a:ext cx="475326" cy="188596"/>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2" name="矩形 11">
            <a:extLst>
              <a:ext uri="{FF2B5EF4-FFF2-40B4-BE49-F238E27FC236}">
                <a16:creationId xmlns:a16="http://schemas.microsoft.com/office/drawing/2014/main" id="{BD12CB6E-F178-413A-AF15-A01CEA84614E}"/>
              </a:ext>
            </a:extLst>
          </p:cNvPr>
          <p:cNvSpPr/>
          <p:nvPr/>
        </p:nvSpPr>
        <p:spPr>
          <a:xfrm>
            <a:off x="3276138" y="5404862"/>
            <a:ext cx="475326" cy="188596"/>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cxnSp>
        <p:nvCxnSpPr>
          <p:cNvPr id="13" name="直線接點 12">
            <a:extLst>
              <a:ext uri="{FF2B5EF4-FFF2-40B4-BE49-F238E27FC236}">
                <a16:creationId xmlns:a16="http://schemas.microsoft.com/office/drawing/2014/main" id="{3DC0FC6F-BCDD-428C-BC4F-6F3BB4516011}"/>
              </a:ext>
            </a:extLst>
          </p:cNvPr>
          <p:cNvCxnSpPr>
            <a:cxnSpLocks/>
            <a:stCxn id="10" idx="3"/>
            <a:endCxn id="7" idx="1"/>
          </p:cNvCxnSpPr>
          <p:nvPr/>
        </p:nvCxnSpPr>
        <p:spPr>
          <a:xfrm flipV="1">
            <a:off x="3768609" y="2569484"/>
            <a:ext cx="3051291" cy="123670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7ACD3D03-F582-4EA7-9FA4-7EE4FADF50BE}"/>
              </a:ext>
            </a:extLst>
          </p:cNvPr>
          <p:cNvCxnSpPr>
            <a:cxnSpLocks/>
            <a:stCxn id="11" idx="3"/>
            <a:endCxn id="8" idx="1"/>
          </p:cNvCxnSpPr>
          <p:nvPr/>
        </p:nvCxnSpPr>
        <p:spPr>
          <a:xfrm flipV="1">
            <a:off x="3751464" y="3113861"/>
            <a:ext cx="3087486" cy="166212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C55DCE48-2B58-4867-8A26-D046A92361BF}"/>
              </a:ext>
            </a:extLst>
          </p:cNvPr>
          <p:cNvCxnSpPr>
            <a:cxnSpLocks/>
            <a:stCxn id="12" idx="3"/>
            <a:endCxn id="9" idx="1"/>
          </p:cNvCxnSpPr>
          <p:nvPr/>
        </p:nvCxnSpPr>
        <p:spPr>
          <a:xfrm>
            <a:off x="3751464" y="5499160"/>
            <a:ext cx="3068436" cy="4037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6EF9DD8A-39B3-4533-B7E5-3A74F9DCD9D2}"/>
              </a:ext>
            </a:extLst>
          </p:cNvPr>
          <p:cNvSpPr/>
          <p:nvPr/>
        </p:nvSpPr>
        <p:spPr>
          <a:xfrm>
            <a:off x="6819900" y="3726854"/>
            <a:ext cx="2466975" cy="148616"/>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cxnSp>
        <p:nvCxnSpPr>
          <p:cNvPr id="24" name="直線接點 23">
            <a:extLst>
              <a:ext uri="{FF2B5EF4-FFF2-40B4-BE49-F238E27FC236}">
                <a16:creationId xmlns:a16="http://schemas.microsoft.com/office/drawing/2014/main" id="{7F6946F8-4BB6-4AB5-925A-98948362CB73}"/>
              </a:ext>
            </a:extLst>
          </p:cNvPr>
          <p:cNvCxnSpPr>
            <a:cxnSpLocks/>
            <a:stCxn id="11" idx="3"/>
            <a:endCxn id="23" idx="1"/>
          </p:cNvCxnSpPr>
          <p:nvPr/>
        </p:nvCxnSpPr>
        <p:spPr>
          <a:xfrm flipV="1">
            <a:off x="3751464" y="3801162"/>
            <a:ext cx="3068436" cy="97481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955872"/>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459" y="638302"/>
            <a:ext cx="3630929" cy="482600"/>
          </a:xfrm>
          <a:prstGeom prst="rect">
            <a:avLst/>
          </a:prstGeom>
        </p:spPr>
        <p:txBody>
          <a:bodyPr vert="horz" wrap="square" lIns="0" tIns="12700" rIns="0" bIns="0" rtlCol="0">
            <a:spAutoFit/>
          </a:bodyPr>
          <a:lstStyle/>
          <a:p>
            <a:pPr marL="12700">
              <a:lnSpc>
                <a:spcPct val="100000"/>
              </a:lnSpc>
              <a:spcBef>
                <a:spcPts val="100"/>
              </a:spcBef>
            </a:pPr>
            <a:r>
              <a:rPr sz="3000" spc="165" dirty="0">
                <a:solidFill>
                  <a:srgbClr val="37AFC8"/>
                </a:solidFill>
                <a:latin typeface="Arial"/>
                <a:cs typeface="Arial"/>
              </a:rPr>
              <a:t>MARKET</a:t>
            </a:r>
            <a:r>
              <a:rPr sz="3000" spc="290" dirty="0">
                <a:solidFill>
                  <a:srgbClr val="37AFC8"/>
                </a:solidFill>
                <a:latin typeface="Arial"/>
                <a:cs typeface="Arial"/>
              </a:rPr>
              <a:t> </a:t>
            </a:r>
            <a:r>
              <a:rPr sz="3000" spc="165" dirty="0">
                <a:solidFill>
                  <a:srgbClr val="37AFC8"/>
                </a:solidFill>
                <a:latin typeface="Arial"/>
                <a:cs typeface="Arial"/>
              </a:rPr>
              <a:t>TRENDS</a:t>
            </a:r>
            <a:endParaRPr sz="3000">
              <a:latin typeface="Arial"/>
              <a:cs typeface="Arial"/>
            </a:endParaRPr>
          </a:p>
        </p:txBody>
      </p:sp>
      <p:sp>
        <p:nvSpPr>
          <p:cNvPr id="3" name="object 3"/>
          <p:cNvSpPr/>
          <p:nvPr/>
        </p:nvSpPr>
        <p:spPr>
          <a:xfrm>
            <a:off x="5236182" y="4997081"/>
            <a:ext cx="2068772" cy="120561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553455" y="5268467"/>
            <a:ext cx="1184109" cy="72989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39511" y="4981955"/>
            <a:ext cx="1910080" cy="1065530"/>
          </a:xfrm>
          <a:custGeom>
            <a:avLst/>
            <a:gdLst/>
            <a:ahLst/>
            <a:cxnLst/>
            <a:rect l="l" t="t" r="r" b="b"/>
            <a:pathLst>
              <a:path w="1910079" h="1065529">
                <a:moveTo>
                  <a:pt x="1376934" y="0"/>
                </a:moveTo>
                <a:lnTo>
                  <a:pt x="1376934" y="266319"/>
                </a:lnTo>
                <a:lnTo>
                  <a:pt x="0" y="266319"/>
                </a:lnTo>
                <a:lnTo>
                  <a:pt x="0" y="798957"/>
                </a:lnTo>
                <a:lnTo>
                  <a:pt x="1376934" y="798957"/>
                </a:lnTo>
                <a:lnTo>
                  <a:pt x="1376934" y="1065276"/>
                </a:lnTo>
                <a:lnTo>
                  <a:pt x="1909571" y="532638"/>
                </a:lnTo>
                <a:lnTo>
                  <a:pt x="1376934" y="0"/>
                </a:lnTo>
                <a:close/>
              </a:path>
            </a:pathLst>
          </a:custGeom>
          <a:solidFill>
            <a:srgbClr val="74B8CA"/>
          </a:solidFill>
        </p:spPr>
        <p:txBody>
          <a:bodyPr wrap="square" lIns="0" tIns="0" rIns="0" bIns="0" rtlCol="0"/>
          <a:lstStyle/>
          <a:p>
            <a:endParaRPr/>
          </a:p>
        </p:txBody>
      </p:sp>
      <p:sp>
        <p:nvSpPr>
          <p:cNvPr id="6" name="object 6"/>
          <p:cNvSpPr txBox="1"/>
          <p:nvPr/>
        </p:nvSpPr>
        <p:spPr>
          <a:xfrm>
            <a:off x="5719064" y="5360009"/>
            <a:ext cx="685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Arial"/>
                <a:cs typeface="Arial"/>
              </a:rPr>
              <a:t>AI,</a:t>
            </a:r>
            <a:r>
              <a:rPr sz="1800" spc="-80" dirty="0">
                <a:solidFill>
                  <a:srgbClr val="FFFFFF"/>
                </a:solidFill>
                <a:latin typeface="Arial"/>
                <a:cs typeface="Arial"/>
              </a:rPr>
              <a:t> </a:t>
            </a:r>
            <a:r>
              <a:rPr sz="1800" spc="-5" dirty="0">
                <a:solidFill>
                  <a:srgbClr val="FFFFFF"/>
                </a:solidFill>
                <a:latin typeface="Arial"/>
                <a:cs typeface="Arial"/>
              </a:rPr>
              <a:t>ML</a:t>
            </a:r>
            <a:endParaRPr sz="1800">
              <a:latin typeface="Arial"/>
              <a:cs typeface="Arial"/>
            </a:endParaRPr>
          </a:p>
        </p:txBody>
      </p:sp>
      <p:sp>
        <p:nvSpPr>
          <p:cNvPr id="7" name="object 7"/>
          <p:cNvSpPr/>
          <p:nvPr/>
        </p:nvSpPr>
        <p:spPr>
          <a:xfrm>
            <a:off x="5236182" y="2182304"/>
            <a:ext cx="2068772" cy="120561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337047" y="2316416"/>
            <a:ext cx="1615440" cy="100425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239511" y="2167127"/>
            <a:ext cx="1910080" cy="1065530"/>
          </a:xfrm>
          <a:custGeom>
            <a:avLst/>
            <a:gdLst/>
            <a:ahLst/>
            <a:cxnLst/>
            <a:rect l="l" t="t" r="r" b="b"/>
            <a:pathLst>
              <a:path w="1910079" h="1065530">
                <a:moveTo>
                  <a:pt x="1376934" y="0"/>
                </a:moveTo>
                <a:lnTo>
                  <a:pt x="1376934" y="266319"/>
                </a:lnTo>
                <a:lnTo>
                  <a:pt x="0" y="266319"/>
                </a:lnTo>
                <a:lnTo>
                  <a:pt x="0" y="798957"/>
                </a:lnTo>
                <a:lnTo>
                  <a:pt x="1376934" y="798957"/>
                </a:lnTo>
                <a:lnTo>
                  <a:pt x="1376934" y="1065276"/>
                </a:lnTo>
                <a:lnTo>
                  <a:pt x="1909571" y="532638"/>
                </a:lnTo>
                <a:lnTo>
                  <a:pt x="1376934" y="0"/>
                </a:lnTo>
                <a:close/>
              </a:path>
            </a:pathLst>
          </a:custGeom>
          <a:solidFill>
            <a:srgbClr val="74B8CA"/>
          </a:solidFill>
        </p:spPr>
        <p:txBody>
          <a:bodyPr wrap="square" lIns="0" tIns="0" rIns="0" bIns="0" rtlCol="0"/>
          <a:lstStyle/>
          <a:p>
            <a:endParaRPr/>
          </a:p>
        </p:txBody>
      </p:sp>
      <p:sp>
        <p:nvSpPr>
          <p:cNvPr id="10" name="object 10"/>
          <p:cNvSpPr txBox="1"/>
          <p:nvPr/>
        </p:nvSpPr>
        <p:spPr>
          <a:xfrm>
            <a:off x="5502655" y="2407411"/>
            <a:ext cx="1116965" cy="574040"/>
          </a:xfrm>
          <a:prstGeom prst="rect">
            <a:avLst/>
          </a:prstGeom>
        </p:spPr>
        <p:txBody>
          <a:bodyPr vert="horz" wrap="square" lIns="0" tIns="12700" rIns="0" bIns="0" rtlCol="0">
            <a:spAutoFit/>
          </a:bodyPr>
          <a:lstStyle/>
          <a:p>
            <a:pPr marL="12700" marR="5080" indent="133985">
              <a:lnSpc>
                <a:spcPct val="100000"/>
              </a:lnSpc>
              <a:spcBef>
                <a:spcPts val="100"/>
              </a:spcBef>
            </a:pPr>
            <a:r>
              <a:rPr sz="1800" spc="-5" dirty="0">
                <a:solidFill>
                  <a:srgbClr val="FFFFFF"/>
                </a:solidFill>
                <a:latin typeface="Arial"/>
                <a:cs typeface="Arial"/>
              </a:rPr>
              <a:t>DevOps  </a:t>
            </a:r>
            <a:r>
              <a:rPr sz="1800" dirty="0">
                <a:solidFill>
                  <a:srgbClr val="FFFFFF"/>
                </a:solidFill>
                <a:latin typeface="Arial"/>
                <a:cs typeface="Arial"/>
              </a:rPr>
              <a:t>CI, </a:t>
            </a:r>
            <a:r>
              <a:rPr sz="1800" spc="-70" dirty="0">
                <a:solidFill>
                  <a:srgbClr val="FFFFFF"/>
                </a:solidFill>
                <a:latin typeface="Arial"/>
                <a:cs typeface="Arial"/>
              </a:rPr>
              <a:t>CT,</a:t>
            </a:r>
            <a:r>
              <a:rPr sz="1800" spc="-80" dirty="0">
                <a:solidFill>
                  <a:srgbClr val="FFFFFF"/>
                </a:solidFill>
                <a:latin typeface="Arial"/>
                <a:cs typeface="Arial"/>
              </a:rPr>
              <a:t> </a:t>
            </a:r>
            <a:r>
              <a:rPr sz="1800" spc="-10" dirty="0">
                <a:solidFill>
                  <a:srgbClr val="FFFFFF"/>
                </a:solidFill>
                <a:latin typeface="Arial"/>
                <a:cs typeface="Arial"/>
              </a:rPr>
              <a:t>CD</a:t>
            </a:r>
            <a:endParaRPr sz="1800">
              <a:latin typeface="Arial"/>
              <a:cs typeface="Arial"/>
            </a:endParaRPr>
          </a:p>
        </p:txBody>
      </p:sp>
      <p:sp>
        <p:nvSpPr>
          <p:cNvPr id="11" name="object 11"/>
          <p:cNvSpPr/>
          <p:nvPr/>
        </p:nvSpPr>
        <p:spPr>
          <a:xfrm>
            <a:off x="5236182" y="3588268"/>
            <a:ext cx="2068772" cy="1208511"/>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306567" y="3724592"/>
            <a:ext cx="1677924" cy="1004252"/>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5239511" y="3573779"/>
            <a:ext cx="1910080" cy="1066800"/>
          </a:xfrm>
          <a:custGeom>
            <a:avLst/>
            <a:gdLst/>
            <a:ahLst/>
            <a:cxnLst/>
            <a:rect l="l" t="t" r="r" b="b"/>
            <a:pathLst>
              <a:path w="1910079" h="1066800">
                <a:moveTo>
                  <a:pt x="1376171" y="0"/>
                </a:moveTo>
                <a:lnTo>
                  <a:pt x="1376171" y="266700"/>
                </a:lnTo>
                <a:lnTo>
                  <a:pt x="0" y="266700"/>
                </a:lnTo>
                <a:lnTo>
                  <a:pt x="0" y="800100"/>
                </a:lnTo>
                <a:lnTo>
                  <a:pt x="1376171" y="800100"/>
                </a:lnTo>
                <a:lnTo>
                  <a:pt x="1376171" y="1066800"/>
                </a:lnTo>
                <a:lnTo>
                  <a:pt x="1909571" y="533400"/>
                </a:lnTo>
                <a:lnTo>
                  <a:pt x="1376171" y="0"/>
                </a:lnTo>
                <a:close/>
              </a:path>
            </a:pathLst>
          </a:custGeom>
          <a:solidFill>
            <a:srgbClr val="74B8CA"/>
          </a:solidFill>
        </p:spPr>
        <p:txBody>
          <a:bodyPr wrap="square" lIns="0" tIns="0" rIns="0" bIns="0" rtlCol="0"/>
          <a:lstStyle/>
          <a:p>
            <a:endParaRPr/>
          </a:p>
        </p:txBody>
      </p:sp>
      <p:sp>
        <p:nvSpPr>
          <p:cNvPr id="14" name="object 14"/>
          <p:cNvSpPr txBox="1"/>
          <p:nvPr/>
        </p:nvSpPr>
        <p:spPr>
          <a:xfrm>
            <a:off x="5472176" y="3814648"/>
            <a:ext cx="1180465" cy="575310"/>
          </a:xfrm>
          <a:prstGeom prst="rect">
            <a:avLst/>
          </a:prstGeom>
        </p:spPr>
        <p:txBody>
          <a:bodyPr vert="horz" wrap="square" lIns="0" tIns="12700" rIns="0" bIns="0" rtlCol="0">
            <a:spAutoFit/>
          </a:bodyPr>
          <a:lstStyle/>
          <a:p>
            <a:pPr marL="36830">
              <a:lnSpc>
                <a:spcPct val="100000"/>
              </a:lnSpc>
              <a:spcBef>
                <a:spcPts val="100"/>
              </a:spcBef>
            </a:pPr>
            <a:r>
              <a:rPr sz="1800" spc="-5" dirty="0">
                <a:solidFill>
                  <a:srgbClr val="FFFFFF"/>
                </a:solidFill>
                <a:latin typeface="Arial"/>
                <a:cs typeface="Arial"/>
              </a:rPr>
              <a:t>Zero-touch</a:t>
            </a:r>
            <a:endParaRPr sz="1800">
              <a:latin typeface="Arial"/>
              <a:cs typeface="Arial"/>
            </a:endParaRPr>
          </a:p>
          <a:p>
            <a:pPr marL="12700">
              <a:lnSpc>
                <a:spcPct val="100000"/>
              </a:lnSpc>
              <a:spcBef>
                <a:spcPts val="5"/>
              </a:spcBef>
            </a:pPr>
            <a:r>
              <a:rPr sz="1800" spc="-5" dirty="0">
                <a:solidFill>
                  <a:srgbClr val="FFFFFF"/>
                </a:solidFill>
                <a:latin typeface="Arial"/>
                <a:cs typeface="Arial"/>
              </a:rPr>
              <a:t>Automation</a:t>
            </a:r>
            <a:endParaRPr sz="1800">
              <a:latin typeface="Arial"/>
              <a:cs typeface="Arial"/>
            </a:endParaRPr>
          </a:p>
        </p:txBody>
      </p:sp>
      <p:sp>
        <p:nvSpPr>
          <p:cNvPr id="15" name="object 15"/>
          <p:cNvSpPr/>
          <p:nvPr/>
        </p:nvSpPr>
        <p:spPr>
          <a:xfrm>
            <a:off x="469257" y="4960527"/>
            <a:ext cx="4482285" cy="1278718"/>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1499616" y="4994097"/>
            <a:ext cx="2401824" cy="127863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472440" y="4963667"/>
            <a:ext cx="4287520" cy="1102360"/>
          </a:xfrm>
          <a:custGeom>
            <a:avLst/>
            <a:gdLst/>
            <a:ahLst/>
            <a:cxnLst/>
            <a:rect l="l" t="t" r="r" b="b"/>
            <a:pathLst>
              <a:path w="4287520" h="1102360">
                <a:moveTo>
                  <a:pt x="4103370" y="0"/>
                </a:moveTo>
                <a:lnTo>
                  <a:pt x="183641" y="0"/>
                </a:lnTo>
                <a:lnTo>
                  <a:pt x="134822" y="6556"/>
                </a:lnTo>
                <a:lnTo>
                  <a:pt x="90954" y="25061"/>
                </a:lnTo>
                <a:lnTo>
                  <a:pt x="53787" y="53768"/>
                </a:lnTo>
                <a:lnTo>
                  <a:pt x="25072" y="90931"/>
                </a:lnTo>
                <a:lnTo>
                  <a:pt x="6559" y="134805"/>
                </a:lnTo>
                <a:lnTo>
                  <a:pt x="0" y="183641"/>
                </a:lnTo>
                <a:lnTo>
                  <a:pt x="0" y="918209"/>
                </a:lnTo>
                <a:lnTo>
                  <a:pt x="6559" y="967029"/>
                </a:lnTo>
                <a:lnTo>
                  <a:pt x="25072" y="1010897"/>
                </a:lnTo>
                <a:lnTo>
                  <a:pt x="53787" y="1048064"/>
                </a:lnTo>
                <a:lnTo>
                  <a:pt x="90954" y="1076779"/>
                </a:lnTo>
                <a:lnTo>
                  <a:pt x="134822" y="1095292"/>
                </a:lnTo>
                <a:lnTo>
                  <a:pt x="183641" y="1101851"/>
                </a:lnTo>
                <a:lnTo>
                  <a:pt x="4103370" y="1101851"/>
                </a:lnTo>
                <a:lnTo>
                  <a:pt x="4152206" y="1095292"/>
                </a:lnTo>
                <a:lnTo>
                  <a:pt x="4196080" y="1076779"/>
                </a:lnTo>
                <a:lnTo>
                  <a:pt x="4233243" y="1048064"/>
                </a:lnTo>
                <a:lnTo>
                  <a:pt x="4261950" y="1010897"/>
                </a:lnTo>
                <a:lnTo>
                  <a:pt x="4280455" y="967029"/>
                </a:lnTo>
                <a:lnTo>
                  <a:pt x="4287012" y="918209"/>
                </a:lnTo>
                <a:lnTo>
                  <a:pt x="4287012" y="183641"/>
                </a:lnTo>
                <a:lnTo>
                  <a:pt x="4280455" y="134805"/>
                </a:lnTo>
                <a:lnTo>
                  <a:pt x="4261950" y="90931"/>
                </a:lnTo>
                <a:lnTo>
                  <a:pt x="4233243" y="53768"/>
                </a:lnTo>
                <a:lnTo>
                  <a:pt x="4196080" y="25061"/>
                </a:lnTo>
                <a:lnTo>
                  <a:pt x="4152206" y="6556"/>
                </a:lnTo>
                <a:lnTo>
                  <a:pt x="4103370" y="0"/>
                </a:lnTo>
                <a:close/>
              </a:path>
            </a:pathLst>
          </a:custGeom>
          <a:solidFill>
            <a:srgbClr val="EF7185"/>
          </a:solidFill>
        </p:spPr>
        <p:txBody>
          <a:bodyPr wrap="square" lIns="0" tIns="0" rIns="0" bIns="0" rtlCol="0"/>
          <a:lstStyle/>
          <a:p>
            <a:endParaRPr/>
          </a:p>
        </p:txBody>
      </p:sp>
      <p:sp>
        <p:nvSpPr>
          <p:cNvPr id="18" name="object 18"/>
          <p:cNvSpPr txBox="1"/>
          <p:nvPr/>
        </p:nvSpPr>
        <p:spPr>
          <a:xfrm>
            <a:off x="1664970" y="5085715"/>
            <a:ext cx="1903730" cy="848994"/>
          </a:xfrm>
          <a:prstGeom prst="rect">
            <a:avLst/>
          </a:prstGeom>
        </p:spPr>
        <p:txBody>
          <a:bodyPr vert="horz" wrap="square" lIns="0" tIns="12700" rIns="0" bIns="0" rtlCol="0">
            <a:spAutoFit/>
          </a:bodyPr>
          <a:lstStyle/>
          <a:p>
            <a:pPr marL="160020" marR="152400" algn="ctr">
              <a:lnSpc>
                <a:spcPct val="100000"/>
              </a:lnSpc>
              <a:spcBef>
                <a:spcPts val="100"/>
              </a:spcBef>
            </a:pPr>
            <a:r>
              <a:rPr sz="1800" dirty="0">
                <a:solidFill>
                  <a:srgbClr val="FFFFFF"/>
                </a:solidFill>
                <a:latin typeface="Arial"/>
                <a:cs typeface="Arial"/>
              </a:rPr>
              <a:t>Static</a:t>
            </a:r>
            <a:r>
              <a:rPr sz="1800" spc="-70" dirty="0">
                <a:solidFill>
                  <a:srgbClr val="FFFFFF"/>
                </a:solidFill>
                <a:latin typeface="Arial"/>
                <a:cs typeface="Arial"/>
              </a:rPr>
              <a:t> </a:t>
            </a:r>
            <a:r>
              <a:rPr sz="1800" spc="-10" dirty="0">
                <a:solidFill>
                  <a:srgbClr val="FFFFFF"/>
                </a:solidFill>
                <a:latin typeface="Arial"/>
                <a:cs typeface="Arial"/>
              </a:rPr>
              <a:t>Networks  </a:t>
            </a:r>
            <a:r>
              <a:rPr sz="1800" spc="-5" dirty="0">
                <a:solidFill>
                  <a:srgbClr val="FFFFFF"/>
                </a:solidFill>
                <a:latin typeface="Arial"/>
                <a:cs typeface="Arial"/>
              </a:rPr>
              <a:t>using</a:t>
            </a:r>
            <a:endParaRPr sz="1800">
              <a:latin typeface="Arial"/>
              <a:cs typeface="Arial"/>
            </a:endParaRPr>
          </a:p>
          <a:p>
            <a:pPr algn="ctr">
              <a:lnSpc>
                <a:spcPct val="100000"/>
              </a:lnSpc>
            </a:pPr>
            <a:r>
              <a:rPr sz="1800" spc="-5" dirty="0">
                <a:solidFill>
                  <a:srgbClr val="FFFFFF"/>
                </a:solidFill>
                <a:latin typeface="Arial"/>
                <a:cs typeface="Arial"/>
              </a:rPr>
              <a:t>Appliance</a:t>
            </a:r>
            <a:r>
              <a:rPr sz="1800" spc="-60" dirty="0">
                <a:solidFill>
                  <a:srgbClr val="FFFFFF"/>
                </a:solidFill>
                <a:latin typeface="Arial"/>
                <a:cs typeface="Arial"/>
              </a:rPr>
              <a:t> </a:t>
            </a:r>
            <a:r>
              <a:rPr sz="1800" spc="-5" dirty="0">
                <a:solidFill>
                  <a:srgbClr val="FFFFFF"/>
                </a:solidFill>
                <a:latin typeface="Arial"/>
                <a:cs typeface="Arial"/>
              </a:rPr>
              <a:t>Devices</a:t>
            </a:r>
            <a:endParaRPr sz="1800">
              <a:latin typeface="Arial"/>
              <a:cs typeface="Arial"/>
            </a:endParaRPr>
          </a:p>
        </p:txBody>
      </p:sp>
      <p:sp>
        <p:nvSpPr>
          <p:cNvPr id="19" name="object 19"/>
          <p:cNvSpPr/>
          <p:nvPr/>
        </p:nvSpPr>
        <p:spPr>
          <a:xfrm>
            <a:off x="592073" y="5116829"/>
            <a:ext cx="786765" cy="803275"/>
          </a:xfrm>
          <a:custGeom>
            <a:avLst/>
            <a:gdLst/>
            <a:ahLst/>
            <a:cxnLst/>
            <a:rect l="l" t="t" r="r" b="b"/>
            <a:pathLst>
              <a:path w="786765" h="803275">
                <a:moveTo>
                  <a:pt x="393192" y="0"/>
                </a:moveTo>
                <a:lnTo>
                  <a:pt x="347336" y="2702"/>
                </a:lnTo>
                <a:lnTo>
                  <a:pt x="303035" y="10608"/>
                </a:lnTo>
                <a:lnTo>
                  <a:pt x="260583" y="23415"/>
                </a:lnTo>
                <a:lnTo>
                  <a:pt x="220274" y="40823"/>
                </a:lnTo>
                <a:lnTo>
                  <a:pt x="182404" y="62530"/>
                </a:lnTo>
                <a:lnTo>
                  <a:pt x="147269" y="88234"/>
                </a:lnTo>
                <a:lnTo>
                  <a:pt x="115162" y="117633"/>
                </a:lnTo>
                <a:lnTo>
                  <a:pt x="86378" y="150427"/>
                </a:lnTo>
                <a:lnTo>
                  <a:pt x="61214" y="186313"/>
                </a:lnTo>
                <a:lnTo>
                  <a:pt x="39963" y="224989"/>
                </a:lnTo>
                <a:lnTo>
                  <a:pt x="22922" y="266155"/>
                </a:lnTo>
                <a:lnTo>
                  <a:pt x="10384" y="309509"/>
                </a:lnTo>
                <a:lnTo>
                  <a:pt x="2645" y="354749"/>
                </a:lnTo>
                <a:lnTo>
                  <a:pt x="0" y="401574"/>
                </a:lnTo>
                <a:lnTo>
                  <a:pt x="2645" y="448405"/>
                </a:lnTo>
                <a:lnTo>
                  <a:pt x="10384" y="493650"/>
                </a:lnTo>
                <a:lnTo>
                  <a:pt x="22922" y="537007"/>
                </a:lnTo>
                <a:lnTo>
                  <a:pt x="39963" y="578174"/>
                </a:lnTo>
                <a:lnTo>
                  <a:pt x="61214" y="616851"/>
                </a:lnTo>
                <a:lnTo>
                  <a:pt x="86378" y="652736"/>
                </a:lnTo>
                <a:lnTo>
                  <a:pt x="115162" y="685528"/>
                </a:lnTo>
                <a:lnTo>
                  <a:pt x="147269" y="714925"/>
                </a:lnTo>
                <a:lnTo>
                  <a:pt x="182404" y="740626"/>
                </a:lnTo>
                <a:lnTo>
                  <a:pt x="220274" y="762331"/>
                </a:lnTo>
                <a:lnTo>
                  <a:pt x="260583" y="779736"/>
                </a:lnTo>
                <a:lnTo>
                  <a:pt x="303035" y="792541"/>
                </a:lnTo>
                <a:lnTo>
                  <a:pt x="347336" y="800446"/>
                </a:lnTo>
                <a:lnTo>
                  <a:pt x="393192" y="803148"/>
                </a:lnTo>
                <a:lnTo>
                  <a:pt x="439047" y="800446"/>
                </a:lnTo>
                <a:lnTo>
                  <a:pt x="483348" y="792541"/>
                </a:lnTo>
                <a:lnTo>
                  <a:pt x="525800" y="779736"/>
                </a:lnTo>
                <a:lnTo>
                  <a:pt x="566109" y="762331"/>
                </a:lnTo>
                <a:lnTo>
                  <a:pt x="603979" y="740626"/>
                </a:lnTo>
                <a:lnTo>
                  <a:pt x="639114" y="714925"/>
                </a:lnTo>
                <a:lnTo>
                  <a:pt x="671221" y="685528"/>
                </a:lnTo>
                <a:lnTo>
                  <a:pt x="700005" y="652736"/>
                </a:lnTo>
                <a:lnTo>
                  <a:pt x="725169" y="616851"/>
                </a:lnTo>
                <a:lnTo>
                  <a:pt x="746420" y="578174"/>
                </a:lnTo>
                <a:lnTo>
                  <a:pt x="763461" y="537007"/>
                </a:lnTo>
                <a:lnTo>
                  <a:pt x="775999" y="493650"/>
                </a:lnTo>
                <a:lnTo>
                  <a:pt x="783738" y="448405"/>
                </a:lnTo>
                <a:lnTo>
                  <a:pt x="786384" y="401574"/>
                </a:lnTo>
                <a:lnTo>
                  <a:pt x="783738" y="354749"/>
                </a:lnTo>
                <a:lnTo>
                  <a:pt x="775999" y="309509"/>
                </a:lnTo>
                <a:lnTo>
                  <a:pt x="763461" y="266155"/>
                </a:lnTo>
                <a:lnTo>
                  <a:pt x="746420" y="224989"/>
                </a:lnTo>
                <a:lnTo>
                  <a:pt x="725169" y="186313"/>
                </a:lnTo>
                <a:lnTo>
                  <a:pt x="700005" y="150427"/>
                </a:lnTo>
                <a:lnTo>
                  <a:pt x="671221" y="117633"/>
                </a:lnTo>
                <a:lnTo>
                  <a:pt x="639114" y="88234"/>
                </a:lnTo>
                <a:lnTo>
                  <a:pt x="603979" y="62530"/>
                </a:lnTo>
                <a:lnTo>
                  <a:pt x="566109" y="40823"/>
                </a:lnTo>
                <a:lnTo>
                  <a:pt x="525800" y="23415"/>
                </a:lnTo>
                <a:lnTo>
                  <a:pt x="483348" y="10608"/>
                </a:lnTo>
                <a:lnTo>
                  <a:pt x="439047" y="2702"/>
                </a:lnTo>
                <a:lnTo>
                  <a:pt x="393192" y="0"/>
                </a:lnTo>
                <a:close/>
              </a:path>
            </a:pathLst>
          </a:custGeom>
          <a:solidFill>
            <a:srgbClr val="FFFFFF"/>
          </a:solidFill>
        </p:spPr>
        <p:txBody>
          <a:bodyPr wrap="square" lIns="0" tIns="0" rIns="0" bIns="0" rtlCol="0"/>
          <a:lstStyle/>
          <a:p>
            <a:endParaRPr/>
          </a:p>
        </p:txBody>
      </p:sp>
      <p:sp>
        <p:nvSpPr>
          <p:cNvPr id="20" name="object 20"/>
          <p:cNvSpPr/>
          <p:nvPr/>
        </p:nvSpPr>
        <p:spPr>
          <a:xfrm>
            <a:off x="592073" y="5116829"/>
            <a:ext cx="786765" cy="803275"/>
          </a:xfrm>
          <a:custGeom>
            <a:avLst/>
            <a:gdLst/>
            <a:ahLst/>
            <a:cxnLst/>
            <a:rect l="l" t="t" r="r" b="b"/>
            <a:pathLst>
              <a:path w="786765" h="803275">
                <a:moveTo>
                  <a:pt x="0" y="401574"/>
                </a:moveTo>
                <a:lnTo>
                  <a:pt x="2645" y="354749"/>
                </a:lnTo>
                <a:lnTo>
                  <a:pt x="10384" y="309509"/>
                </a:lnTo>
                <a:lnTo>
                  <a:pt x="22922" y="266155"/>
                </a:lnTo>
                <a:lnTo>
                  <a:pt x="39963" y="224989"/>
                </a:lnTo>
                <a:lnTo>
                  <a:pt x="61214" y="186313"/>
                </a:lnTo>
                <a:lnTo>
                  <a:pt x="86378" y="150427"/>
                </a:lnTo>
                <a:lnTo>
                  <a:pt x="115162" y="117633"/>
                </a:lnTo>
                <a:lnTo>
                  <a:pt x="147269" y="88234"/>
                </a:lnTo>
                <a:lnTo>
                  <a:pt x="182404" y="62530"/>
                </a:lnTo>
                <a:lnTo>
                  <a:pt x="220274" y="40823"/>
                </a:lnTo>
                <a:lnTo>
                  <a:pt x="260583" y="23415"/>
                </a:lnTo>
                <a:lnTo>
                  <a:pt x="303035" y="10608"/>
                </a:lnTo>
                <a:lnTo>
                  <a:pt x="347336" y="2702"/>
                </a:lnTo>
                <a:lnTo>
                  <a:pt x="393192" y="0"/>
                </a:lnTo>
                <a:lnTo>
                  <a:pt x="439047" y="2702"/>
                </a:lnTo>
                <a:lnTo>
                  <a:pt x="483348" y="10608"/>
                </a:lnTo>
                <a:lnTo>
                  <a:pt x="525800" y="23415"/>
                </a:lnTo>
                <a:lnTo>
                  <a:pt x="566109" y="40823"/>
                </a:lnTo>
                <a:lnTo>
                  <a:pt x="603979" y="62530"/>
                </a:lnTo>
                <a:lnTo>
                  <a:pt x="639114" y="88234"/>
                </a:lnTo>
                <a:lnTo>
                  <a:pt x="671221" y="117633"/>
                </a:lnTo>
                <a:lnTo>
                  <a:pt x="700005" y="150427"/>
                </a:lnTo>
                <a:lnTo>
                  <a:pt x="725169" y="186313"/>
                </a:lnTo>
                <a:lnTo>
                  <a:pt x="746420" y="224989"/>
                </a:lnTo>
                <a:lnTo>
                  <a:pt x="763461" y="266155"/>
                </a:lnTo>
                <a:lnTo>
                  <a:pt x="775999" y="309509"/>
                </a:lnTo>
                <a:lnTo>
                  <a:pt x="783738" y="354749"/>
                </a:lnTo>
                <a:lnTo>
                  <a:pt x="786384" y="401574"/>
                </a:lnTo>
                <a:lnTo>
                  <a:pt x="783738" y="448405"/>
                </a:lnTo>
                <a:lnTo>
                  <a:pt x="775999" y="493650"/>
                </a:lnTo>
                <a:lnTo>
                  <a:pt x="763461" y="537007"/>
                </a:lnTo>
                <a:lnTo>
                  <a:pt x="746420" y="578174"/>
                </a:lnTo>
                <a:lnTo>
                  <a:pt x="725169" y="616851"/>
                </a:lnTo>
                <a:lnTo>
                  <a:pt x="700005" y="652736"/>
                </a:lnTo>
                <a:lnTo>
                  <a:pt x="671221" y="685528"/>
                </a:lnTo>
                <a:lnTo>
                  <a:pt x="639114" y="714925"/>
                </a:lnTo>
                <a:lnTo>
                  <a:pt x="603979" y="740626"/>
                </a:lnTo>
                <a:lnTo>
                  <a:pt x="566109" y="762331"/>
                </a:lnTo>
                <a:lnTo>
                  <a:pt x="525800" y="779736"/>
                </a:lnTo>
                <a:lnTo>
                  <a:pt x="483348" y="792541"/>
                </a:lnTo>
                <a:lnTo>
                  <a:pt x="439047" y="800446"/>
                </a:lnTo>
                <a:lnTo>
                  <a:pt x="393192" y="803148"/>
                </a:lnTo>
                <a:lnTo>
                  <a:pt x="347336" y="800446"/>
                </a:lnTo>
                <a:lnTo>
                  <a:pt x="303035" y="792541"/>
                </a:lnTo>
                <a:lnTo>
                  <a:pt x="260583" y="779736"/>
                </a:lnTo>
                <a:lnTo>
                  <a:pt x="220274" y="762331"/>
                </a:lnTo>
                <a:lnTo>
                  <a:pt x="182404" y="740626"/>
                </a:lnTo>
                <a:lnTo>
                  <a:pt x="147269" y="714925"/>
                </a:lnTo>
                <a:lnTo>
                  <a:pt x="115162" y="685528"/>
                </a:lnTo>
                <a:lnTo>
                  <a:pt x="86378" y="652736"/>
                </a:lnTo>
                <a:lnTo>
                  <a:pt x="61214" y="616851"/>
                </a:lnTo>
                <a:lnTo>
                  <a:pt x="39963" y="578174"/>
                </a:lnTo>
                <a:lnTo>
                  <a:pt x="22922" y="537007"/>
                </a:lnTo>
                <a:lnTo>
                  <a:pt x="10384" y="493650"/>
                </a:lnTo>
                <a:lnTo>
                  <a:pt x="2645" y="448405"/>
                </a:lnTo>
                <a:lnTo>
                  <a:pt x="0" y="401574"/>
                </a:lnTo>
                <a:close/>
              </a:path>
            </a:pathLst>
          </a:custGeom>
          <a:ln w="38100">
            <a:solidFill>
              <a:srgbClr val="5F6269"/>
            </a:solidFill>
          </a:ln>
        </p:spPr>
        <p:txBody>
          <a:bodyPr wrap="square" lIns="0" tIns="0" rIns="0" bIns="0" rtlCol="0"/>
          <a:lstStyle/>
          <a:p>
            <a:endParaRPr/>
          </a:p>
        </p:txBody>
      </p:sp>
      <p:sp>
        <p:nvSpPr>
          <p:cNvPr id="21" name="object 21"/>
          <p:cNvSpPr/>
          <p:nvPr/>
        </p:nvSpPr>
        <p:spPr>
          <a:xfrm>
            <a:off x="7475085" y="4960527"/>
            <a:ext cx="4482285" cy="1278718"/>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8494776" y="5131308"/>
            <a:ext cx="2423160" cy="1004252"/>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7478268" y="4963667"/>
            <a:ext cx="4287520" cy="1102360"/>
          </a:xfrm>
          <a:custGeom>
            <a:avLst/>
            <a:gdLst/>
            <a:ahLst/>
            <a:cxnLst/>
            <a:rect l="l" t="t" r="r" b="b"/>
            <a:pathLst>
              <a:path w="4287520" h="1102360">
                <a:moveTo>
                  <a:pt x="4103370" y="0"/>
                </a:moveTo>
                <a:lnTo>
                  <a:pt x="183641" y="0"/>
                </a:lnTo>
                <a:lnTo>
                  <a:pt x="134805" y="6556"/>
                </a:lnTo>
                <a:lnTo>
                  <a:pt x="90931" y="25061"/>
                </a:lnTo>
                <a:lnTo>
                  <a:pt x="53768" y="53768"/>
                </a:lnTo>
                <a:lnTo>
                  <a:pt x="25061" y="90931"/>
                </a:lnTo>
                <a:lnTo>
                  <a:pt x="6556" y="134805"/>
                </a:lnTo>
                <a:lnTo>
                  <a:pt x="0" y="183641"/>
                </a:lnTo>
                <a:lnTo>
                  <a:pt x="0" y="918209"/>
                </a:lnTo>
                <a:lnTo>
                  <a:pt x="6556" y="967029"/>
                </a:lnTo>
                <a:lnTo>
                  <a:pt x="25061" y="1010897"/>
                </a:lnTo>
                <a:lnTo>
                  <a:pt x="53768" y="1048064"/>
                </a:lnTo>
                <a:lnTo>
                  <a:pt x="90931" y="1076779"/>
                </a:lnTo>
                <a:lnTo>
                  <a:pt x="134805" y="1095292"/>
                </a:lnTo>
                <a:lnTo>
                  <a:pt x="183641" y="1101851"/>
                </a:lnTo>
                <a:lnTo>
                  <a:pt x="4103370" y="1101851"/>
                </a:lnTo>
                <a:lnTo>
                  <a:pt x="4152206" y="1095292"/>
                </a:lnTo>
                <a:lnTo>
                  <a:pt x="4196080" y="1076779"/>
                </a:lnTo>
                <a:lnTo>
                  <a:pt x="4233243" y="1048064"/>
                </a:lnTo>
                <a:lnTo>
                  <a:pt x="4261950" y="1010897"/>
                </a:lnTo>
                <a:lnTo>
                  <a:pt x="4280455" y="967029"/>
                </a:lnTo>
                <a:lnTo>
                  <a:pt x="4287011" y="918209"/>
                </a:lnTo>
                <a:lnTo>
                  <a:pt x="4287011" y="183641"/>
                </a:lnTo>
                <a:lnTo>
                  <a:pt x="4280455" y="134805"/>
                </a:lnTo>
                <a:lnTo>
                  <a:pt x="4261950" y="90931"/>
                </a:lnTo>
                <a:lnTo>
                  <a:pt x="4233243" y="53768"/>
                </a:lnTo>
                <a:lnTo>
                  <a:pt x="4196080" y="25061"/>
                </a:lnTo>
                <a:lnTo>
                  <a:pt x="4152206" y="6556"/>
                </a:lnTo>
                <a:lnTo>
                  <a:pt x="4103370" y="0"/>
                </a:lnTo>
                <a:close/>
              </a:path>
            </a:pathLst>
          </a:custGeom>
          <a:solidFill>
            <a:srgbClr val="B3CD9E"/>
          </a:solidFill>
        </p:spPr>
        <p:txBody>
          <a:bodyPr wrap="square" lIns="0" tIns="0" rIns="0" bIns="0" rtlCol="0"/>
          <a:lstStyle/>
          <a:p>
            <a:endParaRPr/>
          </a:p>
        </p:txBody>
      </p:sp>
      <p:sp>
        <p:nvSpPr>
          <p:cNvPr id="24" name="object 24"/>
          <p:cNvSpPr txBox="1"/>
          <p:nvPr/>
        </p:nvSpPr>
        <p:spPr>
          <a:xfrm>
            <a:off x="8660638" y="5222875"/>
            <a:ext cx="1924685" cy="574040"/>
          </a:xfrm>
          <a:prstGeom prst="rect">
            <a:avLst/>
          </a:prstGeom>
        </p:spPr>
        <p:txBody>
          <a:bodyPr vert="horz" wrap="square" lIns="0" tIns="12700" rIns="0" bIns="0" rtlCol="0">
            <a:spAutoFit/>
          </a:bodyPr>
          <a:lstStyle/>
          <a:p>
            <a:pPr marL="91440" marR="5080" indent="-79375">
              <a:lnSpc>
                <a:spcPct val="100000"/>
              </a:lnSpc>
              <a:spcBef>
                <a:spcPts val="100"/>
              </a:spcBef>
            </a:pPr>
            <a:r>
              <a:rPr sz="1800" spc="-10" dirty="0">
                <a:solidFill>
                  <a:srgbClr val="FFFFFF"/>
                </a:solidFill>
                <a:latin typeface="Arial"/>
                <a:cs typeface="Arial"/>
              </a:rPr>
              <a:t>Dynamic Networks  </a:t>
            </a:r>
            <a:r>
              <a:rPr sz="1800" spc="-5" dirty="0">
                <a:solidFill>
                  <a:srgbClr val="FFFFFF"/>
                </a:solidFill>
                <a:latin typeface="Arial"/>
                <a:cs typeface="Arial"/>
              </a:rPr>
              <a:t>SDN </a:t>
            </a:r>
            <a:r>
              <a:rPr sz="1800" dirty="0">
                <a:solidFill>
                  <a:srgbClr val="FFFFFF"/>
                </a:solidFill>
                <a:latin typeface="Arial"/>
                <a:cs typeface="Arial"/>
              </a:rPr>
              <a:t>VNF &amp;</a:t>
            </a:r>
            <a:r>
              <a:rPr sz="1800" spc="-60" dirty="0">
                <a:solidFill>
                  <a:srgbClr val="FFFFFF"/>
                </a:solidFill>
                <a:latin typeface="Arial"/>
                <a:cs typeface="Arial"/>
              </a:rPr>
              <a:t> </a:t>
            </a:r>
            <a:r>
              <a:rPr sz="1800" dirty="0">
                <a:solidFill>
                  <a:srgbClr val="FFFFFF"/>
                </a:solidFill>
                <a:latin typeface="Arial"/>
                <a:cs typeface="Arial"/>
              </a:rPr>
              <a:t>PNF</a:t>
            </a:r>
            <a:endParaRPr sz="1800">
              <a:latin typeface="Arial"/>
              <a:cs typeface="Arial"/>
            </a:endParaRPr>
          </a:p>
        </p:txBody>
      </p:sp>
      <p:sp>
        <p:nvSpPr>
          <p:cNvPr id="25" name="object 25"/>
          <p:cNvSpPr/>
          <p:nvPr/>
        </p:nvSpPr>
        <p:spPr>
          <a:xfrm>
            <a:off x="10850118" y="5112258"/>
            <a:ext cx="786765" cy="803275"/>
          </a:xfrm>
          <a:custGeom>
            <a:avLst/>
            <a:gdLst/>
            <a:ahLst/>
            <a:cxnLst/>
            <a:rect l="l" t="t" r="r" b="b"/>
            <a:pathLst>
              <a:path w="786765" h="803275">
                <a:moveTo>
                  <a:pt x="393191" y="0"/>
                </a:moveTo>
                <a:lnTo>
                  <a:pt x="347334" y="2702"/>
                </a:lnTo>
                <a:lnTo>
                  <a:pt x="303031" y="10608"/>
                </a:lnTo>
                <a:lnTo>
                  <a:pt x="260578" y="23415"/>
                </a:lnTo>
                <a:lnTo>
                  <a:pt x="220269" y="40823"/>
                </a:lnTo>
                <a:lnTo>
                  <a:pt x="182399" y="62530"/>
                </a:lnTo>
                <a:lnTo>
                  <a:pt x="147263" y="88234"/>
                </a:lnTo>
                <a:lnTo>
                  <a:pt x="115157" y="117633"/>
                </a:lnTo>
                <a:lnTo>
                  <a:pt x="86374" y="150427"/>
                </a:lnTo>
                <a:lnTo>
                  <a:pt x="61211" y="186313"/>
                </a:lnTo>
                <a:lnTo>
                  <a:pt x="39961" y="224989"/>
                </a:lnTo>
                <a:lnTo>
                  <a:pt x="22920" y="266155"/>
                </a:lnTo>
                <a:lnTo>
                  <a:pt x="10383" y="309509"/>
                </a:lnTo>
                <a:lnTo>
                  <a:pt x="2645" y="354749"/>
                </a:lnTo>
                <a:lnTo>
                  <a:pt x="0" y="401574"/>
                </a:lnTo>
                <a:lnTo>
                  <a:pt x="2645" y="448405"/>
                </a:lnTo>
                <a:lnTo>
                  <a:pt x="10383" y="493650"/>
                </a:lnTo>
                <a:lnTo>
                  <a:pt x="22920" y="537007"/>
                </a:lnTo>
                <a:lnTo>
                  <a:pt x="39961" y="578174"/>
                </a:lnTo>
                <a:lnTo>
                  <a:pt x="61211" y="616851"/>
                </a:lnTo>
                <a:lnTo>
                  <a:pt x="86374" y="652736"/>
                </a:lnTo>
                <a:lnTo>
                  <a:pt x="115157" y="685528"/>
                </a:lnTo>
                <a:lnTo>
                  <a:pt x="147263" y="714925"/>
                </a:lnTo>
                <a:lnTo>
                  <a:pt x="182399" y="740626"/>
                </a:lnTo>
                <a:lnTo>
                  <a:pt x="220269" y="762331"/>
                </a:lnTo>
                <a:lnTo>
                  <a:pt x="260578" y="779736"/>
                </a:lnTo>
                <a:lnTo>
                  <a:pt x="303031" y="792541"/>
                </a:lnTo>
                <a:lnTo>
                  <a:pt x="347334" y="800446"/>
                </a:lnTo>
                <a:lnTo>
                  <a:pt x="393191" y="803148"/>
                </a:lnTo>
                <a:lnTo>
                  <a:pt x="439049" y="800446"/>
                </a:lnTo>
                <a:lnTo>
                  <a:pt x="483352" y="792541"/>
                </a:lnTo>
                <a:lnTo>
                  <a:pt x="525805" y="779736"/>
                </a:lnTo>
                <a:lnTo>
                  <a:pt x="566114" y="762331"/>
                </a:lnTo>
                <a:lnTo>
                  <a:pt x="603984" y="740626"/>
                </a:lnTo>
                <a:lnTo>
                  <a:pt x="639120" y="714925"/>
                </a:lnTo>
                <a:lnTo>
                  <a:pt x="671226" y="685528"/>
                </a:lnTo>
                <a:lnTo>
                  <a:pt x="700009" y="652736"/>
                </a:lnTo>
                <a:lnTo>
                  <a:pt x="725172" y="616851"/>
                </a:lnTo>
                <a:lnTo>
                  <a:pt x="746422" y="578174"/>
                </a:lnTo>
                <a:lnTo>
                  <a:pt x="763463" y="537007"/>
                </a:lnTo>
                <a:lnTo>
                  <a:pt x="776000" y="493650"/>
                </a:lnTo>
                <a:lnTo>
                  <a:pt x="783738" y="448405"/>
                </a:lnTo>
                <a:lnTo>
                  <a:pt x="786383" y="401574"/>
                </a:lnTo>
                <a:lnTo>
                  <a:pt x="783738" y="354749"/>
                </a:lnTo>
                <a:lnTo>
                  <a:pt x="776000" y="309509"/>
                </a:lnTo>
                <a:lnTo>
                  <a:pt x="763463" y="266155"/>
                </a:lnTo>
                <a:lnTo>
                  <a:pt x="746422" y="224989"/>
                </a:lnTo>
                <a:lnTo>
                  <a:pt x="725172" y="186313"/>
                </a:lnTo>
                <a:lnTo>
                  <a:pt x="700009" y="150427"/>
                </a:lnTo>
                <a:lnTo>
                  <a:pt x="671226" y="117633"/>
                </a:lnTo>
                <a:lnTo>
                  <a:pt x="639120" y="88234"/>
                </a:lnTo>
                <a:lnTo>
                  <a:pt x="603984" y="62530"/>
                </a:lnTo>
                <a:lnTo>
                  <a:pt x="566114" y="40823"/>
                </a:lnTo>
                <a:lnTo>
                  <a:pt x="525805" y="23415"/>
                </a:lnTo>
                <a:lnTo>
                  <a:pt x="483352" y="10608"/>
                </a:lnTo>
                <a:lnTo>
                  <a:pt x="439049" y="2702"/>
                </a:lnTo>
                <a:lnTo>
                  <a:pt x="393191" y="0"/>
                </a:lnTo>
                <a:close/>
              </a:path>
            </a:pathLst>
          </a:custGeom>
          <a:solidFill>
            <a:srgbClr val="FFFFFF"/>
          </a:solidFill>
        </p:spPr>
        <p:txBody>
          <a:bodyPr wrap="square" lIns="0" tIns="0" rIns="0" bIns="0" rtlCol="0"/>
          <a:lstStyle/>
          <a:p>
            <a:endParaRPr/>
          </a:p>
        </p:txBody>
      </p:sp>
      <p:sp>
        <p:nvSpPr>
          <p:cNvPr id="26" name="object 26"/>
          <p:cNvSpPr/>
          <p:nvPr/>
        </p:nvSpPr>
        <p:spPr>
          <a:xfrm>
            <a:off x="10850118" y="5112258"/>
            <a:ext cx="786765" cy="803275"/>
          </a:xfrm>
          <a:custGeom>
            <a:avLst/>
            <a:gdLst/>
            <a:ahLst/>
            <a:cxnLst/>
            <a:rect l="l" t="t" r="r" b="b"/>
            <a:pathLst>
              <a:path w="786765" h="803275">
                <a:moveTo>
                  <a:pt x="0" y="401574"/>
                </a:moveTo>
                <a:lnTo>
                  <a:pt x="2645" y="354749"/>
                </a:lnTo>
                <a:lnTo>
                  <a:pt x="10383" y="309509"/>
                </a:lnTo>
                <a:lnTo>
                  <a:pt x="22920" y="266155"/>
                </a:lnTo>
                <a:lnTo>
                  <a:pt x="39961" y="224989"/>
                </a:lnTo>
                <a:lnTo>
                  <a:pt x="61211" y="186313"/>
                </a:lnTo>
                <a:lnTo>
                  <a:pt x="86374" y="150427"/>
                </a:lnTo>
                <a:lnTo>
                  <a:pt x="115157" y="117633"/>
                </a:lnTo>
                <a:lnTo>
                  <a:pt x="147263" y="88234"/>
                </a:lnTo>
                <a:lnTo>
                  <a:pt x="182399" y="62530"/>
                </a:lnTo>
                <a:lnTo>
                  <a:pt x="220269" y="40823"/>
                </a:lnTo>
                <a:lnTo>
                  <a:pt x="260578" y="23415"/>
                </a:lnTo>
                <a:lnTo>
                  <a:pt x="303031" y="10608"/>
                </a:lnTo>
                <a:lnTo>
                  <a:pt x="347334" y="2702"/>
                </a:lnTo>
                <a:lnTo>
                  <a:pt x="393191" y="0"/>
                </a:lnTo>
                <a:lnTo>
                  <a:pt x="439049" y="2702"/>
                </a:lnTo>
                <a:lnTo>
                  <a:pt x="483352" y="10608"/>
                </a:lnTo>
                <a:lnTo>
                  <a:pt x="525805" y="23415"/>
                </a:lnTo>
                <a:lnTo>
                  <a:pt x="566114" y="40823"/>
                </a:lnTo>
                <a:lnTo>
                  <a:pt x="603984" y="62530"/>
                </a:lnTo>
                <a:lnTo>
                  <a:pt x="639120" y="88234"/>
                </a:lnTo>
                <a:lnTo>
                  <a:pt x="671226" y="117633"/>
                </a:lnTo>
                <a:lnTo>
                  <a:pt x="700009" y="150427"/>
                </a:lnTo>
                <a:lnTo>
                  <a:pt x="725172" y="186313"/>
                </a:lnTo>
                <a:lnTo>
                  <a:pt x="746422" y="224989"/>
                </a:lnTo>
                <a:lnTo>
                  <a:pt x="763463" y="266155"/>
                </a:lnTo>
                <a:lnTo>
                  <a:pt x="776000" y="309509"/>
                </a:lnTo>
                <a:lnTo>
                  <a:pt x="783738" y="354749"/>
                </a:lnTo>
                <a:lnTo>
                  <a:pt x="786383" y="401574"/>
                </a:lnTo>
                <a:lnTo>
                  <a:pt x="783738" y="448405"/>
                </a:lnTo>
                <a:lnTo>
                  <a:pt x="776000" y="493650"/>
                </a:lnTo>
                <a:lnTo>
                  <a:pt x="763463" y="537007"/>
                </a:lnTo>
                <a:lnTo>
                  <a:pt x="746422" y="578174"/>
                </a:lnTo>
                <a:lnTo>
                  <a:pt x="725172" y="616851"/>
                </a:lnTo>
                <a:lnTo>
                  <a:pt x="700009" y="652736"/>
                </a:lnTo>
                <a:lnTo>
                  <a:pt x="671226" y="685528"/>
                </a:lnTo>
                <a:lnTo>
                  <a:pt x="639120" y="714925"/>
                </a:lnTo>
                <a:lnTo>
                  <a:pt x="603984" y="740626"/>
                </a:lnTo>
                <a:lnTo>
                  <a:pt x="566114" y="762331"/>
                </a:lnTo>
                <a:lnTo>
                  <a:pt x="525805" y="779736"/>
                </a:lnTo>
                <a:lnTo>
                  <a:pt x="483352" y="792541"/>
                </a:lnTo>
                <a:lnTo>
                  <a:pt x="439049" y="800446"/>
                </a:lnTo>
                <a:lnTo>
                  <a:pt x="393191" y="803148"/>
                </a:lnTo>
                <a:lnTo>
                  <a:pt x="347334" y="800446"/>
                </a:lnTo>
                <a:lnTo>
                  <a:pt x="303031" y="792541"/>
                </a:lnTo>
                <a:lnTo>
                  <a:pt x="260578" y="779736"/>
                </a:lnTo>
                <a:lnTo>
                  <a:pt x="220269" y="762331"/>
                </a:lnTo>
                <a:lnTo>
                  <a:pt x="182399" y="740626"/>
                </a:lnTo>
                <a:lnTo>
                  <a:pt x="147263" y="714925"/>
                </a:lnTo>
                <a:lnTo>
                  <a:pt x="115157" y="685528"/>
                </a:lnTo>
                <a:lnTo>
                  <a:pt x="86374" y="652736"/>
                </a:lnTo>
                <a:lnTo>
                  <a:pt x="61211" y="616851"/>
                </a:lnTo>
                <a:lnTo>
                  <a:pt x="39961" y="578174"/>
                </a:lnTo>
                <a:lnTo>
                  <a:pt x="22920" y="537007"/>
                </a:lnTo>
                <a:lnTo>
                  <a:pt x="10383" y="493650"/>
                </a:lnTo>
                <a:lnTo>
                  <a:pt x="2645" y="448405"/>
                </a:lnTo>
                <a:lnTo>
                  <a:pt x="0" y="401574"/>
                </a:lnTo>
                <a:close/>
              </a:path>
            </a:pathLst>
          </a:custGeom>
          <a:ln w="38100">
            <a:solidFill>
              <a:srgbClr val="5F6269"/>
            </a:solidFill>
          </a:ln>
        </p:spPr>
        <p:txBody>
          <a:bodyPr wrap="square" lIns="0" tIns="0" rIns="0" bIns="0" rtlCol="0"/>
          <a:lstStyle/>
          <a:p>
            <a:endParaRPr/>
          </a:p>
        </p:txBody>
      </p:sp>
      <p:sp>
        <p:nvSpPr>
          <p:cNvPr id="27" name="object 27"/>
          <p:cNvSpPr/>
          <p:nvPr/>
        </p:nvSpPr>
        <p:spPr>
          <a:xfrm>
            <a:off x="7475085" y="2145750"/>
            <a:ext cx="4482285" cy="1278718"/>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8403335" y="2179320"/>
            <a:ext cx="2606039" cy="1278636"/>
          </a:xfrm>
          <a:prstGeom prst="rect">
            <a:avLst/>
          </a:prstGeom>
          <a:blipFill>
            <a:blip r:embed="rId10" cstate="print"/>
            <a:stretch>
              <a:fillRect/>
            </a:stretch>
          </a:blipFill>
        </p:spPr>
        <p:txBody>
          <a:bodyPr wrap="square" lIns="0" tIns="0" rIns="0" bIns="0" rtlCol="0"/>
          <a:lstStyle/>
          <a:p>
            <a:endParaRPr/>
          </a:p>
        </p:txBody>
      </p:sp>
      <p:sp>
        <p:nvSpPr>
          <p:cNvPr id="29" name="object 29"/>
          <p:cNvSpPr/>
          <p:nvPr/>
        </p:nvSpPr>
        <p:spPr>
          <a:xfrm>
            <a:off x="7478268" y="2148839"/>
            <a:ext cx="4287520" cy="1102360"/>
          </a:xfrm>
          <a:custGeom>
            <a:avLst/>
            <a:gdLst/>
            <a:ahLst/>
            <a:cxnLst/>
            <a:rect l="l" t="t" r="r" b="b"/>
            <a:pathLst>
              <a:path w="4287520" h="1102360">
                <a:moveTo>
                  <a:pt x="4103370" y="0"/>
                </a:moveTo>
                <a:lnTo>
                  <a:pt x="183641" y="0"/>
                </a:lnTo>
                <a:lnTo>
                  <a:pt x="134805" y="6556"/>
                </a:lnTo>
                <a:lnTo>
                  <a:pt x="90931" y="25061"/>
                </a:lnTo>
                <a:lnTo>
                  <a:pt x="53768" y="53768"/>
                </a:lnTo>
                <a:lnTo>
                  <a:pt x="25061" y="90932"/>
                </a:lnTo>
                <a:lnTo>
                  <a:pt x="6556" y="134805"/>
                </a:lnTo>
                <a:lnTo>
                  <a:pt x="0" y="183642"/>
                </a:lnTo>
                <a:lnTo>
                  <a:pt x="0" y="918210"/>
                </a:lnTo>
                <a:lnTo>
                  <a:pt x="6556" y="967046"/>
                </a:lnTo>
                <a:lnTo>
                  <a:pt x="25061" y="1010920"/>
                </a:lnTo>
                <a:lnTo>
                  <a:pt x="53768" y="1048083"/>
                </a:lnTo>
                <a:lnTo>
                  <a:pt x="90932" y="1076790"/>
                </a:lnTo>
                <a:lnTo>
                  <a:pt x="134805" y="1095295"/>
                </a:lnTo>
                <a:lnTo>
                  <a:pt x="183641" y="1101852"/>
                </a:lnTo>
                <a:lnTo>
                  <a:pt x="4103370" y="1101852"/>
                </a:lnTo>
                <a:lnTo>
                  <a:pt x="4152206" y="1095295"/>
                </a:lnTo>
                <a:lnTo>
                  <a:pt x="4196080" y="1076790"/>
                </a:lnTo>
                <a:lnTo>
                  <a:pt x="4233243" y="1048083"/>
                </a:lnTo>
                <a:lnTo>
                  <a:pt x="4261950" y="1010920"/>
                </a:lnTo>
                <a:lnTo>
                  <a:pt x="4280455" y="967046"/>
                </a:lnTo>
                <a:lnTo>
                  <a:pt x="4287011" y="918210"/>
                </a:lnTo>
                <a:lnTo>
                  <a:pt x="4287011" y="183642"/>
                </a:lnTo>
                <a:lnTo>
                  <a:pt x="4280455" y="134805"/>
                </a:lnTo>
                <a:lnTo>
                  <a:pt x="4261950" y="90932"/>
                </a:lnTo>
                <a:lnTo>
                  <a:pt x="4233243" y="53768"/>
                </a:lnTo>
                <a:lnTo>
                  <a:pt x="4196080" y="25061"/>
                </a:lnTo>
                <a:lnTo>
                  <a:pt x="4152206" y="6556"/>
                </a:lnTo>
                <a:lnTo>
                  <a:pt x="4103370" y="0"/>
                </a:lnTo>
                <a:close/>
              </a:path>
            </a:pathLst>
          </a:custGeom>
          <a:solidFill>
            <a:srgbClr val="B3CD9E"/>
          </a:solidFill>
        </p:spPr>
        <p:txBody>
          <a:bodyPr wrap="square" lIns="0" tIns="0" rIns="0" bIns="0" rtlCol="0"/>
          <a:lstStyle/>
          <a:p>
            <a:endParaRPr/>
          </a:p>
        </p:txBody>
      </p:sp>
      <p:sp>
        <p:nvSpPr>
          <p:cNvPr id="30" name="object 30"/>
          <p:cNvSpPr txBox="1"/>
          <p:nvPr/>
        </p:nvSpPr>
        <p:spPr>
          <a:xfrm>
            <a:off x="8569197" y="2270252"/>
            <a:ext cx="2108200" cy="848360"/>
          </a:xfrm>
          <a:prstGeom prst="rect">
            <a:avLst/>
          </a:prstGeom>
        </p:spPr>
        <p:txBody>
          <a:bodyPr vert="horz" wrap="square" lIns="0" tIns="12700" rIns="0" bIns="0" rtlCol="0">
            <a:spAutoFit/>
          </a:bodyPr>
          <a:lstStyle/>
          <a:p>
            <a:pPr marL="12700" marR="5080" indent="1905" algn="ctr">
              <a:lnSpc>
                <a:spcPct val="100000"/>
              </a:lnSpc>
              <a:spcBef>
                <a:spcPts val="100"/>
              </a:spcBef>
            </a:pPr>
            <a:r>
              <a:rPr sz="1800" spc="-5" dirty="0">
                <a:solidFill>
                  <a:srgbClr val="FFFFFF"/>
                </a:solidFill>
                <a:latin typeface="Arial"/>
                <a:cs typeface="Arial"/>
              </a:rPr>
              <a:t>Continuous Delivery  of Product</a:t>
            </a:r>
            <a:r>
              <a:rPr sz="1800" spc="-15" dirty="0">
                <a:solidFill>
                  <a:srgbClr val="FFFFFF"/>
                </a:solidFill>
                <a:latin typeface="Arial"/>
                <a:cs typeface="Arial"/>
              </a:rPr>
              <a:t> </a:t>
            </a:r>
            <a:r>
              <a:rPr sz="1800" spc="-5" dirty="0">
                <a:solidFill>
                  <a:srgbClr val="FFFFFF"/>
                </a:solidFill>
                <a:latin typeface="Arial"/>
                <a:cs typeface="Arial"/>
              </a:rPr>
              <a:t>&amp;</a:t>
            </a:r>
            <a:r>
              <a:rPr sz="1800" spc="-10" dirty="0">
                <a:solidFill>
                  <a:srgbClr val="FFFFFF"/>
                </a:solidFill>
                <a:latin typeface="Arial"/>
                <a:cs typeface="Arial"/>
              </a:rPr>
              <a:t> </a:t>
            </a:r>
            <a:r>
              <a:rPr sz="1800" spc="-5" dirty="0">
                <a:solidFill>
                  <a:srgbClr val="FFFFFF"/>
                </a:solidFill>
                <a:latin typeface="Arial"/>
                <a:cs typeface="Arial"/>
              </a:rPr>
              <a:t>Service </a:t>
            </a:r>
            <a:r>
              <a:rPr sz="1800" dirty="0">
                <a:solidFill>
                  <a:srgbClr val="FFFFFF"/>
                </a:solidFill>
                <a:latin typeface="Arial"/>
                <a:cs typeface="Arial"/>
              </a:rPr>
              <a:t> </a:t>
            </a:r>
            <a:r>
              <a:rPr sz="1800" spc="-5" dirty="0">
                <a:solidFill>
                  <a:srgbClr val="FFFFFF"/>
                </a:solidFill>
                <a:latin typeface="Arial"/>
                <a:cs typeface="Arial"/>
              </a:rPr>
              <a:t>DevOps </a:t>
            </a:r>
            <a:r>
              <a:rPr sz="1800" dirty="0">
                <a:solidFill>
                  <a:srgbClr val="FFFFFF"/>
                </a:solidFill>
                <a:latin typeface="Arial"/>
                <a:cs typeface="Arial"/>
              </a:rPr>
              <a:t>&amp;</a:t>
            </a:r>
            <a:r>
              <a:rPr sz="1800" spc="-120" dirty="0">
                <a:solidFill>
                  <a:srgbClr val="FFFFFF"/>
                </a:solidFill>
                <a:latin typeface="Arial"/>
                <a:cs typeface="Arial"/>
              </a:rPr>
              <a:t> </a:t>
            </a:r>
            <a:r>
              <a:rPr sz="1800" dirty="0">
                <a:solidFill>
                  <a:srgbClr val="FFFFFF"/>
                </a:solidFill>
                <a:latin typeface="Arial"/>
                <a:cs typeface="Arial"/>
              </a:rPr>
              <a:t>AGILE</a:t>
            </a:r>
            <a:endParaRPr sz="1800">
              <a:latin typeface="Arial"/>
              <a:cs typeface="Arial"/>
            </a:endParaRPr>
          </a:p>
        </p:txBody>
      </p:sp>
      <p:sp>
        <p:nvSpPr>
          <p:cNvPr id="31" name="object 31"/>
          <p:cNvSpPr/>
          <p:nvPr/>
        </p:nvSpPr>
        <p:spPr>
          <a:xfrm>
            <a:off x="10850118" y="2298954"/>
            <a:ext cx="786765" cy="803275"/>
          </a:xfrm>
          <a:custGeom>
            <a:avLst/>
            <a:gdLst/>
            <a:ahLst/>
            <a:cxnLst/>
            <a:rect l="l" t="t" r="r" b="b"/>
            <a:pathLst>
              <a:path w="786765" h="803275">
                <a:moveTo>
                  <a:pt x="393191" y="0"/>
                </a:moveTo>
                <a:lnTo>
                  <a:pt x="347334" y="2702"/>
                </a:lnTo>
                <a:lnTo>
                  <a:pt x="303031" y="10608"/>
                </a:lnTo>
                <a:lnTo>
                  <a:pt x="260578" y="23415"/>
                </a:lnTo>
                <a:lnTo>
                  <a:pt x="220269" y="40823"/>
                </a:lnTo>
                <a:lnTo>
                  <a:pt x="182399" y="62530"/>
                </a:lnTo>
                <a:lnTo>
                  <a:pt x="147263" y="88234"/>
                </a:lnTo>
                <a:lnTo>
                  <a:pt x="115157" y="117633"/>
                </a:lnTo>
                <a:lnTo>
                  <a:pt x="86374" y="150427"/>
                </a:lnTo>
                <a:lnTo>
                  <a:pt x="61211" y="186313"/>
                </a:lnTo>
                <a:lnTo>
                  <a:pt x="39961" y="224989"/>
                </a:lnTo>
                <a:lnTo>
                  <a:pt x="22920" y="266155"/>
                </a:lnTo>
                <a:lnTo>
                  <a:pt x="10383" y="309509"/>
                </a:lnTo>
                <a:lnTo>
                  <a:pt x="2645" y="354749"/>
                </a:lnTo>
                <a:lnTo>
                  <a:pt x="0" y="401574"/>
                </a:lnTo>
                <a:lnTo>
                  <a:pt x="2645" y="448398"/>
                </a:lnTo>
                <a:lnTo>
                  <a:pt x="10383" y="493638"/>
                </a:lnTo>
                <a:lnTo>
                  <a:pt x="22920" y="536992"/>
                </a:lnTo>
                <a:lnTo>
                  <a:pt x="39961" y="578158"/>
                </a:lnTo>
                <a:lnTo>
                  <a:pt x="61211" y="616834"/>
                </a:lnTo>
                <a:lnTo>
                  <a:pt x="86374" y="652720"/>
                </a:lnTo>
                <a:lnTo>
                  <a:pt x="115157" y="685514"/>
                </a:lnTo>
                <a:lnTo>
                  <a:pt x="147263" y="714913"/>
                </a:lnTo>
                <a:lnTo>
                  <a:pt x="182399" y="740617"/>
                </a:lnTo>
                <a:lnTo>
                  <a:pt x="220269" y="762324"/>
                </a:lnTo>
                <a:lnTo>
                  <a:pt x="260578" y="779732"/>
                </a:lnTo>
                <a:lnTo>
                  <a:pt x="303031" y="792539"/>
                </a:lnTo>
                <a:lnTo>
                  <a:pt x="347334" y="800445"/>
                </a:lnTo>
                <a:lnTo>
                  <a:pt x="393191" y="803148"/>
                </a:lnTo>
                <a:lnTo>
                  <a:pt x="439049" y="800445"/>
                </a:lnTo>
                <a:lnTo>
                  <a:pt x="483352" y="792539"/>
                </a:lnTo>
                <a:lnTo>
                  <a:pt x="525805" y="779732"/>
                </a:lnTo>
                <a:lnTo>
                  <a:pt x="566114" y="762324"/>
                </a:lnTo>
                <a:lnTo>
                  <a:pt x="603984" y="740617"/>
                </a:lnTo>
                <a:lnTo>
                  <a:pt x="639120" y="714913"/>
                </a:lnTo>
                <a:lnTo>
                  <a:pt x="671226" y="685514"/>
                </a:lnTo>
                <a:lnTo>
                  <a:pt x="700009" y="652720"/>
                </a:lnTo>
                <a:lnTo>
                  <a:pt x="725172" y="616834"/>
                </a:lnTo>
                <a:lnTo>
                  <a:pt x="746422" y="578158"/>
                </a:lnTo>
                <a:lnTo>
                  <a:pt x="763463" y="536992"/>
                </a:lnTo>
                <a:lnTo>
                  <a:pt x="776000" y="493638"/>
                </a:lnTo>
                <a:lnTo>
                  <a:pt x="783738" y="448398"/>
                </a:lnTo>
                <a:lnTo>
                  <a:pt x="786383" y="401574"/>
                </a:lnTo>
                <a:lnTo>
                  <a:pt x="783738" y="354749"/>
                </a:lnTo>
                <a:lnTo>
                  <a:pt x="776000" y="309509"/>
                </a:lnTo>
                <a:lnTo>
                  <a:pt x="763463" y="266155"/>
                </a:lnTo>
                <a:lnTo>
                  <a:pt x="746422" y="224989"/>
                </a:lnTo>
                <a:lnTo>
                  <a:pt x="725172" y="186313"/>
                </a:lnTo>
                <a:lnTo>
                  <a:pt x="700009" y="150427"/>
                </a:lnTo>
                <a:lnTo>
                  <a:pt x="671226" y="117633"/>
                </a:lnTo>
                <a:lnTo>
                  <a:pt x="639120" y="88234"/>
                </a:lnTo>
                <a:lnTo>
                  <a:pt x="603984" y="62530"/>
                </a:lnTo>
                <a:lnTo>
                  <a:pt x="566114" y="40823"/>
                </a:lnTo>
                <a:lnTo>
                  <a:pt x="525805" y="23415"/>
                </a:lnTo>
                <a:lnTo>
                  <a:pt x="483352" y="10608"/>
                </a:lnTo>
                <a:lnTo>
                  <a:pt x="439049" y="2702"/>
                </a:lnTo>
                <a:lnTo>
                  <a:pt x="393191" y="0"/>
                </a:lnTo>
                <a:close/>
              </a:path>
            </a:pathLst>
          </a:custGeom>
          <a:solidFill>
            <a:srgbClr val="FFFFFF"/>
          </a:solidFill>
        </p:spPr>
        <p:txBody>
          <a:bodyPr wrap="square" lIns="0" tIns="0" rIns="0" bIns="0" rtlCol="0"/>
          <a:lstStyle/>
          <a:p>
            <a:endParaRPr/>
          </a:p>
        </p:txBody>
      </p:sp>
      <p:sp>
        <p:nvSpPr>
          <p:cNvPr id="32" name="object 32"/>
          <p:cNvSpPr/>
          <p:nvPr/>
        </p:nvSpPr>
        <p:spPr>
          <a:xfrm>
            <a:off x="10850118" y="2298954"/>
            <a:ext cx="786765" cy="803275"/>
          </a:xfrm>
          <a:custGeom>
            <a:avLst/>
            <a:gdLst/>
            <a:ahLst/>
            <a:cxnLst/>
            <a:rect l="l" t="t" r="r" b="b"/>
            <a:pathLst>
              <a:path w="786765" h="803275">
                <a:moveTo>
                  <a:pt x="0" y="401574"/>
                </a:moveTo>
                <a:lnTo>
                  <a:pt x="2645" y="354749"/>
                </a:lnTo>
                <a:lnTo>
                  <a:pt x="10383" y="309509"/>
                </a:lnTo>
                <a:lnTo>
                  <a:pt x="22920" y="266155"/>
                </a:lnTo>
                <a:lnTo>
                  <a:pt x="39961" y="224989"/>
                </a:lnTo>
                <a:lnTo>
                  <a:pt x="61211" y="186313"/>
                </a:lnTo>
                <a:lnTo>
                  <a:pt x="86374" y="150427"/>
                </a:lnTo>
                <a:lnTo>
                  <a:pt x="115157" y="117633"/>
                </a:lnTo>
                <a:lnTo>
                  <a:pt x="147263" y="88234"/>
                </a:lnTo>
                <a:lnTo>
                  <a:pt x="182399" y="62530"/>
                </a:lnTo>
                <a:lnTo>
                  <a:pt x="220269" y="40823"/>
                </a:lnTo>
                <a:lnTo>
                  <a:pt x="260578" y="23415"/>
                </a:lnTo>
                <a:lnTo>
                  <a:pt x="303031" y="10608"/>
                </a:lnTo>
                <a:lnTo>
                  <a:pt x="347334" y="2702"/>
                </a:lnTo>
                <a:lnTo>
                  <a:pt x="393191" y="0"/>
                </a:lnTo>
                <a:lnTo>
                  <a:pt x="439049" y="2702"/>
                </a:lnTo>
                <a:lnTo>
                  <a:pt x="483352" y="10608"/>
                </a:lnTo>
                <a:lnTo>
                  <a:pt x="525805" y="23415"/>
                </a:lnTo>
                <a:lnTo>
                  <a:pt x="566114" y="40823"/>
                </a:lnTo>
                <a:lnTo>
                  <a:pt x="603984" y="62530"/>
                </a:lnTo>
                <a:lnTo>
                  <a:pt x="639120" y="88234"/>
                </a:lnTo>
                <a:lnTo>
                  <a:pt x="671226" y="117633"/>
                </a:lnTo>
                <a:lnTo>
                  <a:pt x="700009" y="150427"/>
                </a:lnTo>
                <a:lnTo>
                  <a:pt x="725172" y="186313"/>
                </a:lnTo>
                <a:lnTo>
                  <a:pt x="746422" y="224989"/>
                </a:lnTo>
                <a:lnTo>
                  <a:pt x="763463" y="266155"/>
                </a:lnTo>
                <a:lnTo>
                  <a:pt x="776000" y="309509"/>
                </a:lnTo>
                <a:lnTo>
                  <a:pt x="783738" y="354749"/>
                </a:lnTo>
                <a:lnTo>
                  <a:pt x="786383" y="401574"/>
                </a:lnTo>
                <a:lnTo>
                  <a:pt x="783738" y="448398"/>
                </a:lnTo>
                <a:lnTo>
                  <a:pt x="776000" y="493638"/>
                </a:lnTo>
                <a:lnTo>
                  <a:pt x="763463" y="536992"/>
                </a:lnTo>
                <a:lnTo>
                  <a:pt x="746422" y="578158"/>
                </a:lnTo>
                <a:lnTo>
                  <a:pt x="725172" y="616834"/>
                </a:lnTo>
                <a:lnTo>
                  <a:pt x="700009" y="652720"/>
                </a:lnTo>
                <a:lnTo>
                  <a:pt x="671226" y="685514"/>
                </a:lnTo>
                <a:lnTo>
                  <a:pt x="639120" y="714913"/>
                </a:lnTo>
                <a:lnTo>
                  <a:pt x="603984" y="740617"/>
                </a:lnTo>
                <a:lnTo>
                  <a:pt x="566114" y="762324"/>
                </a:lnTo>
                <a:lnTo>
                  <a:pt x="525805" y="779732"/>
                </a:lnTo>
                <a:lnTo>
                  <a:pt x="483352" y="792539"/>
                </a:lnTo>
                <a:lnTo>
                  <a:pt x="439049" y="800445"/>
                </a:lnTo>
                <a:lnTo>
                  <a:pt x="393191" y="803148"/>
                </a:lnTo>
                <a:lnTo>
                  <a:pt x="347334" y="800445"/>
                </a:lnTo>
                <a:lnTo>
                  <a:pt x="303031" y="792539"/>
                </a:lnTo>
                <a:lnTo>
                  <a:pt x="260578" y="779732"/>
                </a:lnTo>
                <a:lnTo>
                  <a:pt x="220269" y="762324"/>
                </a:lnTo>
                <a:lnTo>
                  <a:pt x="182399" y="740617"/>
                </a:lnTo>
                <a:lnTo>
                  <a:pt x="147263" y="714913"/>
                </a:lnTo>
                <a:lnTo>
                  <a:pt x="115157" y="685514"/>
                </a:lnTo>
                <a:lnTo>
                  <a:pt x="86374" y="652720"/>
                </a:lnTo>
                <a:lnTo>
                  <a:pt x="61211" y="616834"/>
                </a:lnTo>
                <a:lnTo>
                  <a:pt x="39961" y="578158"/>
                </a:lnTo>
                <a:lnTo>
                  <a:pt x="22920" y="536992"/>
                </a:lnTo>
                <a:lnTo>
                  <a:pt x="10383" y="493638"/>
                </a:lnTo>
                <a:lnTo>
                  <a:pt x="2645" y="448398"/>
                </a:lnTo>
                <a:lnTo>
                  <a:pt x="0" y="401574"/>
                </a:lnTo>
                <a:close/>
              </a:path>
            </a:pathLst>
          </a:custGeom>
          <a:ln w="38100">
            <a:solidFill>
              <a:srgbClr val="5F6269"/>
            </a:solidFill>
          </a:ln>
        </p:spPr>
        <p:txBody>
          <a:bodyPr wrap="square" lIns="0" tIns="0" rIns="0" bIns="0" rtlCol="0"/>
          <a:lstStyle/>
          <a:p>
            <a:endParaRPr/>
          </a:p>
        </p:txBody>
      </p:sp>
      <p:sp>
        <p:nvSpPr>
          <p:cNvPr id="33" name="object 33"/>
          <p:cNvSpPr/>
          <p:nvPr/>
        </p:nvSpPr>
        <p:spPr>
          <a:xfrm>
            <a:off x="7475085" y="3551956"/>
            <a:ext cx="4482285" cy="1299179"/>
          </a:xfrm>
          <a:prstGeom prst="rect">
            <a:avLst/>
          </a:prstGeom>
          <a:blipFill>
            <a:blip r:embed="rId11" cstate="print"/>
            <a:stretch>
              <a:fillRect/>
            </a:stretch>
          </a:blipFill>
        </p:spPr>
        <p:txBody>
          <a:bodyPr wrap="square" lIns="0" tIns="0" rIns="0" bIns="0" rtlCol="0"/>
          <a:lstStyle/>
          <a:p>
            <a:endParaRPr/>
          </a:p>
        </p:txBody>
      </p:sp>
      <p:sp>
        <p:nvSpPr>
          <p:cNvPr id="34" name="object 34"/>
          <p:cNvSpPr/>
          <p:nvPr/>
        </p:nvSpPr>
        <p:spPr>
          <a:xfrm>
            <a:off x="8726423" y="3587496"/>
            <a:ext cx="1958339" cy="1278635"/>
          </a:xfrm>
          <a:prstGeom prst="rect">
            <a:avLst/>
          </a:prstGeom>
          <a:blipFill>
            <a:blip r:embed="rId12" cstate="print"/>
            <a:stretch>
              <a:fillRect/>
            </a:stretch>
          </a:blipFill>
        </p:spPr>
        <p:txBody>
          <a:bodyPr wrap="square" lIns="0" tIns="0" rIns="0" bIns="0" rtlCol="0"/>
          <a:lstStyle/>
          <a:p>
            <a:endParaRPr/>
          </a:p>
        </p:txBody>
      </p:sp>
      <p:sp>
        <p:nvSpPr>
          <p:cNvPr id="35" name="object 35"/>
          <p:cNvSpPr/>
          <p:nvPr/>
        </p:nvSpPr>
        <p:spPr>
          <a:xfrm>
            <a:off x="7478268" y="3555491"/>
            <a:ext cx="4287520" cy="1103630"/>
          </a:xfrm>
          <a:custGeom>
            <a:avLst/>
            <a:gdLst/>
            <a:ahLst/>
            <a:cxnLst/>
            <a:rect l="l" t="t" r="r" b="b"/>
            <a:pathLst>
              <a:path w="4287520" h="1103629">
                <a:moveTo>
                  <a:pt x="4103115" y="0"/>
                </a:moveTo>
                <a:lnTo>
                  <a:pt x="183896" y="0"/>
                </a:lnTo>
                <a:lnTo>
                  <a:pt x="134996" y="6566"/>
                </a:lnTo>
                <a:lnTo>
                  <a:pt x="91063" y="25098"/>
                </a:lnTo>
                <a:lnTo>
                  <a:pt x="53848" y="53848"/>
                </a:lnTo>
                <a:lnTo>
                  <a:pt x="25098" y="91063"/>
                </a:lnTo>
                <a:lnTo>
                  <a:pt x="6566" y="134996"/>
                </a:lnTo>
                <a:lnTo>
                  <a:pt x="0" y="183896"/>
                </a:lnTo>
                <a:lnTo>
                  <a:pt x="0" y="919480"/>
                </a:lnTo>
                <a:lnTo>
                  <a:pt x="6566" y="968379"/>
                </a:lnTo>
                <a:lnTo>
                  <a:pt x="25098" y="1012312"/>
                </a:lnTo>
                <a:lnTo>
                  <a:pt x="53848" y="1049528"/>
                </a:lnTo>
                <a:lnTo>
                  <a:pt x="91063" y="1078277"/>
                </a:lnTo>
                <a:lnTo>
                  <a:pt x="134996" y="1096809"/>
                </a:lnTo>
                <a:lnTo>
                  <a:pt x="183896" y="1103376"/>
                </a:lnTo>
                <a:lnTo>
                  <a:pt x="4103115" y="1103376"/>
                </a:lnTo>
                <a:lnTo>
                  <a:pt x="4152015" y="1096809"/>
                </a:lnTo>
                <a:lnTo>
                  <a:pt x="4195948" y="1078277"/>
                </a:lnTo>
                <a:lnTo>
                  <a:pt x="4233163" y="1049528"/>
                </a:lnTo>
                <a:lnTo>
                  <a:pt x="4261913" y="1012312"/>
                </a:lnTo>
                <a:lnTo>
                  <a:pt x="4280445" y="968379"/>
                </a:lnTo>
                <a:lnTo>
                  <a:pt x="4287011" y="919480"/>
                </a:lnTo>
                <a:lnTo>
                  <a:pt x="4287011" y="183896"/>
                </a:lnTo>
                <a:lnTo>
                  <a:pt x="4280445" y="134996"/>
                </a:lnTo>
                <a:lnTo>
                  <a:pt x="4261913" y="91063"/>
                </a:lnTo>
                <a:lnTo>
                  <a:pt x="4233163" y="53848"/>
                </a:lnTo>
                <a:lnTo>
                  <a:pt x="4195948" y="25098"/>
                </a:lnTo>
                <a:lnTo>
                  <a:pt x="4152015" y="6566"/>
                </a:lnTo>
                <a:lnTo>
                  <a:pt x="4103115" y="0"/>
                </a:lnTo>
                <a:close/>
              </a:path>
            </a:pathLst>
          </a:custGeom>
          <a:solidFill>
            <a:srgbClr val="B3CD9E"/>
          </a:solidFill>
        </p:spPr>
        <p:txBody>
          <a:bodyPr wrap="square" lIns="0" tIns="0" rIns="0" bIns="0" rtlCol="0"/>
          <a:lstStyle/>
          <a:p>
            <a:endParaRPr/>
          </a:p>
        </p:txBody>
      </p:sp>
      <p:sp>
        <p:nvSpPr>
          <p:cNvPr id="36" name="object 36"/>
          <p:cNvSpPr txBox="1"/>
          <p:nvPr/>
        </p:nvSpPr>
        <p:spPr>
          <a:xfrm>
            <a:off x="8892285" y="3677792"/>
            <a:ext cx="1459865" cy="848994"/>
          </a:xfrm>
          <a:prstGeom prst="rect">
            <a:avLst/>
          </a:prstGeom>
        </p:spPr>
        <p:txBody>
          <a:bodyPr vert="horz" wrap="square" lIns="0" tIns="12700" rIns="0" bIns="0" rtlCol="0">
            <a:spAutoFit/>
          </a:bodyPr>
          <a:lstStyle/>
          <a:p>
            <a:pPr marL="12700" marR="5080" indent="7620" algn="just">
              <a:lnSpc>
                <a:spcPct val="100000"/>
              </a:lnSpc>
              <a:spcBef>
                <a:spcPts val="100"/>
              </a:spcBef>
            </a:pPr>
            <a:r>
              <a:rPr sz="1800" spc="-5" dirty="0">
                <a:solidFill>
                  <a:srgbClr val="FFFFFF"/>
                </a:solidFill>
                <a:latin typeface="Arial"/>
                <a:cs typeface="Arial"/>
              </a:rPr>
              <a:t>Pro</a:t>
            </a:r>
            <a:r>
              <a:rPr sz="1800" spc="-15" dirty="0">
                <a:solidFill>
                  <a:srgbClr val="FFFFFF"/>
                </a:solidFill>
                <a:latin typeface="Arial"/>
                <a:cs typeface="Arial"/>
              </a:rPr>
              <a:t>g</a:t>
            </a:r>
            <a:r>
              <a:rPr sz="1800" spc="-5" dirty="0">
                <a:solidFill>
                  <a:srgbClr val="FFFFFF"/>
                </a:solidFill>
                <a:latin typeface="Arial"/>
                <a:cs typeface="Arial"/>
              </a:rPr>
              <a:t>ramm</a:t>
            </a:r>
            <a:r>
              <a:rPr sz="1800" spc="-15" dirty="0">
                <a:solidFill>
                  <a:srgbClr val="FFFFFF"/>
                </a:solidFill>
                <a:latin typeface="Arial"/>
                <a:cs typeface="Arial"/>
              </a:rPr>
              <a:t>a</a:t>
            </a:r>
            <a:r>
              <a:rPr sz="1800" dirty="0">
                <a:solidFill>
                  <a:srgbClr val="FFFFFF"/>
                </a:solidFill>
                <a:latin typeface="Arial"/>
                <a:cs typeface="Arial"/>
              </a:rPr>
              <a:t>tic  </a:t>
            </a:r>
            <a:r>
              <a:rPr sz="1800" spc="-5" dirty="0">
                <a:solidFill>
                  <a:srgbClr val="FFFFFF"/>
                </a:solidFill>
                <a:latin typeface="Arial"/>
                <a:cs typeface="Arial"/>
              </a:rPr>
              <a:t>Configuration  </a:t>
            </a:r>
            <a:r>
              <a:rPr sz="1800" dirty="0">
                <a:solidFill>
                  <a:srgbClr val="FFFFFF"/>
                </a:solidFill>
                <a:latin typeface="Arial"/>
                <a:cs typeface="Arial"/>
              </a:rPr>
              <a:t>API</a:t>
            </a:r>
            <a:r>
              <a:rPr sz="1800" spc="-70" dirty="0">
                <a:solidFill>
                  <a:srgbClr val="FFFFFF"/>
                </a:solidFill>
                <a:latin typeface="Arial"/>
                <a:cs typeface="Arial"/>
              </a:rPr>
              <a:t> </a:t>
            </a:r>
            <a:r>
              <a:rPr sz="1800" spc="-5" dirty="0">
                <a:solidFill>
                  <a:srgbClr val="FFFFFF"/>
                </a:solidFill>
                <a:latin typeface="Arial"/>
                <a:cs typeface="Arial"/>
              </a:rPr>
              <a:t>Interfaces</a:t>
            </a:r>
            <a:endParaRPr sz="1800">
              <a:latin typeface="Arial"/>
              <a:cs typeface="Arial"/>
            </a:endParaRPr>
          </a:p>
        </p:txBody>
      </p:sp>
      <p:sp>
        <p:nvSpPr>
          <p:cNvPr id="37" name="object 37"/>
          <p:cNvSpPr/>
          <p:nvPr/>
        </p:nvSpPr>
        <p:spPr>
          <a:xfrm>
            <a:off x="10850118" y="3707129"/>
            <a:ext cx="786765" cy="802005"/>
          </a:xfrm>
          <a:custGeom>
            <a:avLst/>
            <a:gdLst/>
            <a:ahLst/>
            <a:cxnLst/>
            <a:rect l="l" t="t" r="r" b="b"/>
            <a:pathLst>
              <a:path w="786765" h="802004">
                <a:moveTo>
                  <a:pt x="393191" y="0"/>
                </a:moveTo>
                <a:lnTo>
                  <a:pt x="347334" y="2696"/>
                </a:lnTo>
                <a:lnTo>
                  <a:pt x="303031" y="10585"/>
                </a:lnTo>
                <a:lnTo>
                  <a:pt x="260578" y="23366"/>
                </a:lnTo>
                <a:lnTo>
                  <a:pt x="220269" y="40739"/>
                </a:lnTo>
                <a:lnTo>
                  <a:pt x="182399" y="62401"/>
                </a:lnTo>
                <a:lnTo>
                  <a:pt x="147263" y="88054"/>
                </a:lnTo>
                <a:lnTo>
                  <a:pt x="115157" y="117395"/>
                </a:lnTo>
                <a:lnTo>
                  <a:pt x="86374" y="150125"/>
                </a:lnTo>
                <a:lnTo>
                  <a:pt x="61211" y="185942"/>
                </a:lnTo>
                <a:lnTo>
                  <a:pt x="39961" y="224545"/>
                </a:lnTo>
                <a:lnTo>
                  <a:pt x="22920" y="265635"/>
                </a:lnTo>
                <a:lnTo>
                  <a:pt x="10383" y="308909"/>
                </a:lnTo>
                <a:lnTo>
                  <a:pt x="2645" y="354069"/>
                </a:lnTo>
                <a:lnTo>
                  <a:pt x="0" y="400812"/>
                </a:lnTo>
                <a:lnTo>
                  <a:pt x="2645" y="447554"/>
                </a:lnTo>
                <a:lnTo>
                  <a:pt x="10383" y="492714"/>
                </a:lnTo>
                <a:lnTo>
                  <a:pt x="22920" y="535988"/>
                </a:lnTo>
                <a:lnTo>
                  <a:pt x="39961" y="577078"/>
                </a:lnTo>
                <a:lnTo>
                  <a:pt x="61211" y="615681"/>
                </a:lnTo>
                <a:lnTo>
                  <a:pt x="86374" y="651498"/>
                </a:lnTo>
                <a:lnTo>
                  <a:pt x="115157" y="684228"/>
                </a:lnTo>
                <a:lnTo>
                  <a:pt x="147263" y="713569"/>
                </a:lnTo>
                <a:lnTo>
                  <a:pt x="182399" y="739222"/>
                </a:lnTo>
                <a:lnTo>
                  <a:pt x="220269" y="760884"/>
                </a:lnTo>
                <a:lnTo>
                  <a:pt x="260578" y="778257"/>
                </a:lnTo>
                <a:lnTo>
                  <a:pt x="303031" y="791038"/>
                </a:lnTo>
                <a:lnTo>
                  <a:pt x="347334" y="798927"/>
                </a:lnTo>
                <a:lnTo>
                  <a:pt x="393191" y="801624"/>
                </a:lnTo>
                <a:lnTo>
                  <a:pt x="439049" y="798927"/>
                </a:lnTo>
                <a:lnTo>
                  <a:pt x="483352" y="791038"/>
                </a:lnTo>
                <a:lnTo>
                  <a:pt x="525805" y="778257"/>
                </a:lnTo>
                <a:lnTo>
                  <a:pt x="566114" y="760884"/>
                </a:lnTo>
                <a:lnTo>
                  <a:pt x="603984" y="739222"/>
                </a:lnTo>
                <a:lnTo>
                  <a:pt x="639120" y="713569"/>
                </a:lnTo>
                <a:lnTo>
                  <a:pt x="671226" y="684228"/>
                </a:lnTo>
                <a:lnTo>
                  <a:pt x="700009" y="651498"/>
                </a:lnTo>
                <a:lnTo>
                  <a:pt x="725172" y="615681"/>
                </a:lnTo>
                <a:lnTo>
                  <a:pt x="746422" y="577078"/>
                </a:lnTo>
                <a:lnTo>
                  <a:pt x="763463" y="535988"/>
                </a:lnTo>
                <a:lnTo>
                  <a:pt x="776000" y="492714"/>
                </a:lnTo>
                <a:lnTo>
                  <a:pt x="783738" y="447554"/>
                </a:lnTo>
                <a:lnTo>
                  <a:pt x="786383" y="400812"/>
                </a:lnTo>
                <a:lnTo>
                  <a:pt x="783738" y="354069"/>
                </a:lnTo>
                <a:lnTo>
                  <a:pt x="776000" y="308909"/>
                </a:lnTo>
                <a:lnTo>
                  <a:pt x="763463" y="265635"/>
                </a:lnTo>
                <a:lnTo>
                  <a:pt x="746422" y="224545"/>
                </a:lnTo>
                <a:lnTo>
                  <a:pt x="725172" y="185942"/>
                </a:lnTo>
                <a:lnTo>
                  <a:pt x="700009" y="150125"/>
                </a:lnTo>
                <a:lnTo>
                  <a:pt x="671226" y="117395"/>
                </a:lnTo>
                <a:lnTo>
                  <a:pt x="639120" y="88054"/>
                </a:lnTo>
                <a:lnTo>
                  <a:pt x="603984" y="62401"/>
                </a:lnTo>
                <a:lnTo>
                  <a:pt x="566114" y="40739"/>
                </a:lnTo>
                <a:lnTo>
                  <a:pt x="525805" y="23366"/>
                </a:lnTo>
                <a:lnTo>
                  <a:pt x="483352" y="10585"/>
                </a:lnTo>
                <a:lnTo>
                  <a:pt x="439049" y="2696"/>
                </a:lnTo>
                <a:lnTo>
                  <a:pt x="393191" y="0"/>
                </a:lnTo>
                <a:close/>
              </a:path>
            </a:pathLst>
          </a:custGeom>
          <a:solidFill>
            <a:srgbClr val="FFFFFF"/>
          </a:solidFill>
        </p:spPr>
        <p:txBody>
          <a:bodyPr wrap="square" lIns="0" tIns="0" rIns="0" bIns="0" rtlCol="0"/>
          <a:lstStyle/>
          <a:p>
            <a:endParaRPr/>
          </a:p>
        </p:txBody>
      </p:sp>
      <p:sp>
        <p:nvSpPr>
          <p:cNvPr id="38" name="object 38"/>
          <p:cNvSpPr/>
          <p:nvPr/>
        </p:nvSpPr>
        <p:spPr>
          <a:xfrm>
            <a:off x="10850118" y="3707129"/>
            <a:ext cx="786765" cy="802005"/>
          </a:xfrm>
          <a:custGeom>
            <a:avLst/>
            <a:gdLst/>
            <a:ahLst/>
            <a:cxnLst/>
            <a:rect l="l" t="t" r="r" b="b"/>
            <a:pathLst>
              <a:path w="786765" h="802004">
                <a:moveTo>
                  <a:pt x="0" y="400812"/>
                </a:moveTo>
                <a:lnTo>
                  <a:pt x="2645" y="354069"/>
                </a:lnTo>
                <a:lnTo>
                  <a:pt x="10383" y="308909"/>
                </a:lnTo>
                <a:lnTo>
                  <a:pt x="22920" y="265635"/>
                </a:lnTo>
                <a:lnTo>
                  <a:pt x="39961" y="224545"/>
                </a:lnTo>
                <a:lnTo>
                  <a:pt x="61211" y="185942"/>
                </a:lnTo>
                <a:lnTo>
                  <a:pt x="86374" y="150125"/>
                </a:lnTo>
                <a:lnTo>
                  <a:pt x="115157" y="117395"/>
                </a:lnTo>
                <a:lnTo>
                  <a:pt x="147263" y="88054"/>
                </a:lnTo>
                <a:lnTo>
                  <a:pt x="182399" y="62401"/>
                </a:lnTo>
                <a:lnTo>
                  <a:pt x="220269" y="40739"/>
                </a:lnTo>
                <a:lnTo>
                  <a:pt x="260578" y="23366"/>
                </a:lnTo>
                <a:lnTo>
                  <a:pt x="303031" y="10585"/>
                </a:lnTo>
                <a:lnTo>
                  <a:pt x="347334" y="2696"/>
                </a:lnTo>
                <a:lnTo>
                  <a:pt x="393191" y="0"/>
                </a:lnTo>
                <a:lnTo>
                  <a:pt x="439049" y="2696"/>
                </a:lnTo>
                <a:lnTo>
                  <a:pt x="483352" y="10585"/>
                </a:lnTo>
                <a:lnTo>
                  <a:pt x="525805" y="23366"/>
                </a:lnTo>
                <a:lnTo>
                  <a:pt x="566114" y="40739"/>
                </a:lnTo>
                <a:lnTo>
                  <a:pt x="603984" y="62401"/>
                </a:lnTo>
                <a:lnTo>
                  <a:pt x="639120" y="88054"/>
                </a:lnTo>
                <a:lnTo>
                  <a:pt x="671226" y="117395"/>
                </a:lnTo>
                <a:lnTo>
                  <a:pt x="700009" y="150125"/>
                </a:lnTo>
                <a:lnTo>
                  <a:pt x="725172" y="185942"/>
                </a:lnTo>
                <a:lnTo>
                  <a:pt x="746422" y="224545"/>
                </a:lnTo>
                <a:lnTo>
                  <a:pt x="763463" y="265635"/>
                </a:lnTo>
                <a:lnTo>
                  <a:pt x="776000" y="308909"/>
                </a:lnTo>
                <a:lnTo>
                  <a:pt x="783738" y="354069"/>
                </a:lnTo>
                <a:lnTo>
                  <a:pt x="786383" y="400812"/>
                </a:lnTo>
                <a:lnTo>
                  <a:pt x="783738" y="447554"/>
                </a:lnTo>
                <a:lnTo>
                  <a:pt x="776000" y="492714"/>
                </a:lnTo>
                <a:lnTo>
                  <a:pt x="763463" y="535988"/>
                </a:lnTo>
                <a:lnTo>
                  <a:pt x="746422" y="577078"/>
                </a:lnTo>
                <a:lnTo>
                  <a:pt x="725172" y="615681"/>
                </a:lnTo>
                <a:lnTo>
                  <a:pt x="700009" y="651498"/>
                </a:lnTo>
                <a:lnTo>
                  <a:pt x="671226" y="684228"/>
                </a:lnTo>
                <a:lnTo>
                  <a:pt x="639120" y="713569"/>
                </a:lnTo>
                <a:lnTo>
                  <a:pt x="603984" y="739222"/>
                </a:lnTo>
                <a:lnTo>
                  <a:pt x="566114" y="760884"/>
                </a:lnTo>
                <a:lnTo>
                  <a:pt x="525805" y="778257"/>
                </a:lnTo>
                <a:lnTo>
                  <a:pt x="483352" y="791038"/>
                </a:lnTo>
                <a:lnTo>
                  <a:pt x="439049" y="798927"/>
                </a:lnTo>
                <a:lnTo>
                  <a:pt x="393191" y="801624"/>
                </a:lnTo>
                <a:lnTo>
                  <a:pt x="347334" y="798927"/>
                </a:lnTo>
                <a:lnTo>
                  <a:pt x="303031" y="791038"/>
                </a:lnTo>
                <a:lnTo>
                  <a:pt x="260578" y="778257"/>
                </a:lnTo>
                <a:lnTo>
                  <a:pt x="220269" y="760884"/>
                </a:lnTo>
                <a:lnTo>
                  <a:pt x="182399" y="739222"/>
                </a:lnTo>
                <a:lnTo>
                  <a:pt x="147263" y="713569"/>
                </a:lnTo>
                <a:lnTo>
                  <a:pt x="115157" y="684228"/>
                </a:lnTo>
                <a:lnTo>
                  <a:pt x="86374" y="651498"/>
                </a:lnTo>
                <a:lnTo>
                  <a:pt x="61211" y="615681"/>
                </a:lnTo>
                <a:lnTo>
                  <a:pt x="39961" y="577078"/>
                </a:lnTo>
                <a:lnTo>
                  <a:pt x="22920" y="535988"/>
                </a:lnTo>
                <a:lnTo>
                  <a:pt x="10383" y="492714"/>
                </a:lnTo>
                <a:lnTo>
                  <a:pt x="2645" y="447554"/>
                </a:lnTo>
                <a:lnTo>
                  <a:pt x="0" y="400812"/>
                </a:lnTo>
                <a:close/>
              </a:path>
            </a:pathLst>
          </a:custGeom>
          <a:ln w="38100">
            <a:solidFill>
              <a:srgbClr val="5F6269"/>
            </a:solidFill>
          </a:ln>
        </p:spPr>
        <p:txBody>
          <a:bodyPr wrap="square" lIns="0" tIns="0" rIns="0" bIns="0" rtlCol="0"/>
          <a:lstStyle/>
          <a:p>
            <a:endParaRPr/>
          </a:p>
        </p:txBody>
      </p:sp>
      <p:sp>
        <p:nvSpPr>
          <p:cNvPr id="39" name="object 39"/>
          <p:cNvSpPr/>
          <p:nvPr/>
        </p:nvSpPr>
        <p:spPr>
          <a:xfrm>
            <a:off x="469257" y="2145750"/>
            <a:ext cx="4482285" cy="1278718"/>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1524000" y="2179320"/>
            <a:ext cx="2351531" cy="1278636"/>
          </a:xfrm>
          <a:prstGeom prst="rect">
            <a:avLst/>
          </a:prstGeom>
          <a:blipFill>
            <a:blip r:embed="rId13" cstate="print"/>
            <a:stretch>
              <a:fillRect/>
            </a:stretch>
          </a:blipFill>
        </p:spPr>
        <p:txBody>
          <a:bodyPr wrap="square" lIns="0" tIns="0" rIns="0" bIns="0" rtlCol="0"/>
          <a:lstStyle/>
          <a:p>
            <a:endParaRPr/>
          </a:p>
        </p:txBody>
      </p:sp>
      <p:sp>
        <p:nvSpPr>
          <p:cNvPr id="41" name="object 41"/>
          <p:cNvSpPr/>
          <p:nvPr/>
        </p:nvSpPr>
        <p:spPr>
          <a:xfrm>
            <a:off x="472440" y="2148839"/>
            <a:ext cx="4287520" cy="1102360"/>
          </a:xfrm>
          <a:custGeom>
            <a:avLst/>
            <a:gdLst/>
            <a:ahLst/>
            <a:cxnLst/>
            <a:rect l="l" t="t" r="r" b="b"/>
            <a:pathLst>
              <a:path w="4287520" h="1102360">
                <a:moveTo>
                  <a:pt x="4103370" y="0"/>
                </a:moveTo>
                <a:lnTo>
                  <a:pt x="183641" y="0"/>
                </a:lnTo>
                <a:lnTo>
                  <a:pt x="134822" y="6556"/>
                </a:lnTo>
                <a:lnTo>
                  <a:pt x="90954" y="25061"/>
                </a:lnTo>
                <a:lnTo>
                  <a:pt x="53787" y="53768"/>
                </a:lnTo>
                <a:lnTo>
                  <a:pt x="25072" y="90932"/>
                </a:lnTo>
                <a:lnTo>
                  <a:pt x="6559" y="134805"/>
                </a:lnTo>
                <a:lnTo>
                  <a:pt x="0" y="183642"/>
                </a:lnTo>
                <a:lnTo>
                  <a:pt x="0" y="918210"/>
                </a:lnTo>
                <a:lnTo>
                  <a:pt x="6559" y="967046"/>
                </a:lnTo>
                <a:lnTo>
                  <a:pt x="25072" y="1010920"/>
                </a:lnTo>
                <a:lnTo>
                  <a:pt x="53787" y="1048083"/>
                </a:lnTo>
                <a:lnTo>
                  <a:pt x="90954" y="1076790"/>
                </a:lnTo>
                <a:lnTo>
                  <a:pt x="134822" y="1095295"/>
                </a:lnTo>
                <a:lnTo>
                  <a:pt x="183641" y="1101852"/>
                </a:lnTo>
                <a:lnTo>
                  <a:pt x="4103370" y="1101852"/>
                </a:lnTo>
                <a:lnTo>
                  <a:pt x="4152206" y="1095295"/>
                </a:lnTo>
                <a:lnTo>
                  <a:pt x="4196080" y="1076790"/>
                </a:lnTo>
                <a:lnTo>
                  <a:pt x="4233243" y="1048083"/>
                </a:lnTo>
                <a:lnTo>
                  <a:pt x="4261950" y="1010920"/>
                </a:lnTo>
                <a:lnTo>
                  <a:pt x="4280455" y="967046"/>
                </a:lnTo>
                <a:lnTo>
                  <a:pt x="4287012" y="918210"/>
                </a:lnTo>
                <a:lnTo>
                  <a:pt x="4287012" y="183642"/>
                </a:lnTo>
                <a:lnTo>
                  <a:pt x="4280455" y="134805"/>
                </a:lnTo>
                <a:lnTo>
                  <a:pt x="4261950" y="90932"/>
                </a:lnTo>
                <a:lnTo>
                  <a:pt x="4233243" y="53768"/>
                </a:lnTo>
                <a:lnTo>
                  <a:pt x="4196080" y="25061"/>
                </a:lnTo>
                <a:lnTo>
                  <a:pt x="4152206" y="6556"/>
                </a:lnTo>
                <a:lnTo>
                  <a:pt x="4103370" y="0"/>
                </a:lnTo>
                <a:close/>
              </a:path>
            </a:pathLst>
          </a:custGeom>
          <a:solidFill>
            <a:srgbClr val="EF7185"/>
          </a:solidFill>
        </p:spPr>
        <p:txBody>
          <a:bodyPr wrap="square" lIns="0" tIns="0" rIns="0" bIns="0" rtlCol="0"/>
          <a:lstStyle/>
          <a:p>
            <a:endParaRPr/>
          </a:p>
        </p:txBody>
      </p:sp>
      <p:sp>
        <p:nvSpPr>
          <p:cNvPr id="42" name="object 42"/>
          <p:cNvSpPr txBox="1"/>
          <p:nvPr/>
        </p:nvSpPr>
        <p:spPr>
          <a:xfrm>
            <a:off x="1689354" y="2270252"/>
            <a:ext cx="1854200" cy="848360"/>
          </a:xfrm>
          <a:prstGeom prst="rect">
            <a:avLst/>
          </a:prstGeom>
        </p:spPr>
        <p:txBody>
          <a:bodyPr vert="horz" wrap="square" lIns="0" tIns="12700" rIns="0" bIns="0" rtlCol="0">
            <a:spAutoFit/>
          </a:bodyPr>
          <a:lstStyle/>
          <a:p>
            <a:pPr marL="12700" marR="5080" indent="467359">
              <a:lnSpc>
                <a:spcPct val="100000"/>
              </a:lnSpc>
              <a:spcBef>
                <a:spcPts val="100"/>
              </a:spcBef>
            </a:pPr>
            <a:r>
              <a:rPr sz="1800" spc="-10" dirty="0">
                <a:solidFill>
                  <a:srgbClr val="FFFFFF"/>
                </a:solidFill>
                <a:latin typeface="Arial"/>
                <a:cs typeface="Arial"/>
              </a:rPr>
              <a:t>Waterfall  </a:t>
            </a:r>
            <a:r>
              <a:rPr sz="1800" spc="-5" dirty="0">
                <a:solidFill>
                  <a:srgbClr val="FFFFFF"/>
                </a:solidFill>
                <a:latin typeface="Arial"/>
                <a:cs typeface="Arial"/>
              </a:rPr>
              <a:t>Product </a:t>
            </a:r>
            <a:r>
              <a:rPr sz="1800" dirty="0">
                <a:solidFill>
                  <a:srgbClr val="FFFFFF"/>
                </a:solidFill>
                <a:latin typeface="Arial"/>
                <a:cs typeface="Arial"/>
              </a:rPr>
              <a:t>&amp;</a:t>
            </a:r>
            <a:r>
              <a:rPr sz="1800" spc="-40" dirty="0">
                <a:solidFill>
                  <a:srgbClr val="FFFFFF"/>
                </a:solidFill>
                <a:latin typeface="Arial"/>
                <a:cs typeface="Arial"/>
              </a:rPr>
              <a:t> </a:t>
            </a:r>
            <a:r>
              <a:rPr sz="1800" spc="-5" dirty="0">
                <a:solidFill>
                  <a:srgbClr val="FFFFFF"/>
                </a:solidFill>
                <a:latin typeface="Arial"/>
                <a:cs typeface="Arial"/>
              </a:rPr>
              <a:t>Service</a:t>
            </a:r>
            <a:endParaRPr sz="1800">
              <a:latin typeface="Arial"/>
              <a:cs typeface="Arial"/>
            </a:endParaRPr>
          </a:p>
          <a:p>
            <a:pPr marL="254635">
              <a:lnSpc>
                <a:spcPct val="100000"/>
              </a:lnSpc>
            </a:pPr>
            <a:r>
              <a:rPr sz="1800" spc="-5" dirty="0">
                <a:solidFill>
                  <a:srgbClr val="FFFFFF"/>
                </a:solidFill>
                <a:latin typeface="Arial"/>
                <a:cs typeface="Arial"/>
              </a:rPr>
              <a:t>Development</a:t>
            </a:r>
            <a:endParaRPr sz="1800">
              <a:latin typeface="Arial"/>
              <a:cs typeface="Arial"/>
            </a:endParaRPr>
          </a:p>
        </p:txBody>
      </p:sp>
      <p:sp>
        <p:nvSpPr>
          <p:cNvPr id="43" name="object 43"/>
          <p:cNvSpPr/>
          <p:nvPr/>
        </p:nvSpPr>
        <p:spPr>
          <a:xfrm>
            <a:off x="592073" y="2298954"/>
            <a:ext cx="786765" cy="803275"/>
          </a:xfrm>
          <a:custGeom>
            <a:avLst/>
            <a:gdLst/>
            <a:ahLst/>
            <a:cxnLst/>
            <a:rect l="l" t="t" r="r" b="b"/>
            <a:pathLst>
              <a:path w="786765" h="803275">
                <a:moveTo>
                  <a:pt x="393192" y="0"/>
                </a:moveTo>
                <a:lnTo>
                  <a:pt x="347336" y="2702"/>
                </a:lnTo>
                <a:lnTo>
                  <a:pt x="303035" y="10608"/>
                </a:lnTo>
                <a:lnTo>
                  <a:pt x="260583" y="23415"/>
                </a:lnTo>
                <a:lnTo>
                  <a:pt x="220274" y="40823"/>
                </a:lnTo>
                <a:lnTo>
                  <a:pt x="182404" y="62530"/>
                </a:lnTo>
                <a:lnTo>
                  <a:pt x="147269" y="88234"/>
                </a:lnTo>
                <a:lnTo>
                  <a:pt x="115162" y="117633"/>
                </a:lnTo>
                <a:lnTo>
                  <a:pt x="86378" y="150427"/>
                </a:lnTo>
                <a:lnTo>
                  <a:pt x="61214" y="186313"/>
                </a:lnTo>
                <a:lnTo>
                  <a:pt x="39963" y="224989"/>
                </a:lnTo>
                <a:lnTo>
                  <a:pt x="22922" y="266155"/>
                </a:lnTo>
                <a:lnTo>
                  <a:pt x="10384" y="309509"/>
                </a:lnTo>
                <a:lnTo>
                  <a:pt x="2645" y="354749"/>
                </a:lnTo>
                <a:lnTo>
                  <a:pt x="0" y="401574"/>
                </a:lnTo>
                <a:lnTo>
                  <a:pt x="2645" y="448398"/>
                </a:lnTo>
                <a:lnTo>
                  <a:pt x="10384" y="493638"/>
                </a:lnTo>
                <a:lnTo>
                  <a:pt x="22922" y="536992"/>
                </a:lnTo>
                <a:lnTo>
                  <a:pt x="39963" y="578158"/>
                </a:lnTo>
                <a:lnTo>
                  <a:pt x="61214" y="616834"/>
                </a:lnTo>
                <a:lnTo>
                  <a:pt x="86378" y="652720"/>
                </a:lnTo>
                <a:lnTo>
                  <a:pt x="115162" y="685514"/>
                </a:lnTo>
                <a:lnTo>
                  <a:pt x="147269" y="714913"/>
                </a:lnTo>
                <a:lnTo>
                  <a:pt x="182404" y="740617"/>
                </a:lnTo>
                <a:lnTo>
                  <a:pt x="220274" y="762324"/>
                </a:lnTo>
                <a:lnTo>
                  <a:pt x="260583" y="779732"/>
                </a:lnTo>
                <a:lnTo>
                  <a:pt x="303035" y="792539"/>
                </a:lnTo>
                <a:lnTo>
                  <a:pt x="347336" y="800445"/>
                </a:lnTo>
                <a:lnTo>
                  <a:pt x="393192" y="803148"/>
                </a:lnTo>
                <a:lnTo>
                  <a:pt x="439047" y="800445"/>
                </a:lnTo>
                <a:lnTo>
                  <a:pt x="483348" y="792539"/>
                </a:lnTo>
                <a:lnTo>
                  <a:pt x="525800" y="779732"/>
                </a:lnTo>
                <a:lnTo>
                  <a:pt x="566109" y="762324"/>
                </a:lnTo>
                <a:lnTo>
                  <a:pt x="603979" y="740617"/>
                </a:lnTo>
                <a:lnTo>
                  <a:pt x="639114" y="714913"/>
                </a:lnTo>
                <a:lnTo>
                  <a:pt x="671221" y="685514"/>
                </a:lnTo>
                <a:lnTo>
                  <a:pt x="700005" y="652720"/>
                </a:lnTo>
                <a:lnTo>
                  <a:pt x="725169" y="616834"/>
                </a:lnTo>
                <a:lnTo>
                  <a:pt x="746420" y="578158"/>
                </a:lnTo>
                <a:lnTo>
                  <a:pt x="763461" y="536992"/>
                </a:lnTo>
                <a:lnTo>
                  <a:pt x="775999" y="493638"/>
                </a:lnTo>
                <a:lnTo>
                  <a:pt x="783738" y="448398"/>
                </a:lnTo>
                <a:lnTo>
                  <a:pt x="786384" y="401574"/>
                </a:lnTo>
                <a:lnTo>
                  <a:pt x="783738" y="354749"/>
                </a:lnTo>
                <a:lnTo>
                  <a:pt x="775999" y="309509"/>
                </a:lnTo>
                <a:lnTo>
                  <a:pt x="763461" y="266155"/>
                </a:lnTo>
                <a:lnTo>
                  <a:pt x="746420" y="224989"/>
                </a:lnTo>
                <a:lnTo>
                  <a:pt x="725169" y="186313"/>
                </a:lnTo>
                <a:lnTo>
                  <a:pt x="700005" y="150427"/>
                </a:lnTo>
                <a:lnTo>
                  <a:pt x="671221" y="117633"/>
                </a:lnTo>
                <a:lnTo>
                  <a:pt x="639114" y="88234"/>
                </a:lnTo>
                <a:lnTo>
                  <a:pt x="603979" y="62530"/>
                </a:lnTo>
                <a:lnTo>
                  <a:pt x="566109" y="40823"/>
                </a:lnTo>
                <a:lnTo>
                  <a:pt x="525800" y="23415"/>
                </a:lnTo>
                <a:lnTo>
                  <a:pt x="483348" y="10608"/>
                </a:lnTo>
                <a:lnTo>
                  <a:pt x="439047" y="2702"/>
                </a:lnTo>
                <a:lnTo>
                  <a:pt x="393192" y="0"/>
                </a:lnTo>
                <a:close/>
              </a:path>
            </a:pathLst>
          </a:custGeom>
          <a:solidFill>
            <a:srgbClr val="FFFFFF"/>
          </a:solidFill>
        </p:spPr>
        <p:txBody>
          <a:bodyPr wrap="square" lIns="0" tIns="0" rIns="0" bIns="0" rtlCol="0"/>
          <a:lstStyle/>
          <a:p>
            <a:endParaRPr/>
          </a:p>
        </p:txBody>
      </p:sp>
      <p:sp>
        <p:nvSpPr>
          <p:cNvPr id="44" name="object 44"/>
          <p:cNvSpPr/>
          <p:nvPr/>
        </p:nvSpPr>
        <p:spPr>
          <a:xfrm>
            <a:off x="592073" y="2298954"/>
            <a:ext cx="786765" cy="803275"/>
          </a:xfrm>
          <a:custGeom>
            <a:avLst/>
            <a:gdLst/>
            <a:ahLst/>
            <a:cxnLst/>
            <a:rect l="l" t="t" r="r" b="b"/>
            <a:pathLst>
              <a:path w="786765" h="803275">
                <a:moveTo>
                  <a:pt x="0" y="401574"/>
                </a:moveTo>
                <a:lnTo>
                  <a:pt x="2645" y="354749"/>
                </a:lnTo>
                <a:lnTo>
                  <a:pt x="10384" y="309509"/>
                </a:lnTo>
                <a:lnTo>
                  <a:pt x="22922" y="266155"/>
                </a:lnTo>
                <a:lnTo>
                  <a:pt x="39963" y="224989"/>
                </a:lnTo>
                <a:lnTo>
                  <a:pt x="61214" y="186313"/>
                </a:lnTo>
                <a:lnTo>
                  <a:pt x="86378" y="150427"/>
                </a:lnTo>
                <a:lnTo>
                  <a:pt x="115162" y="117633"/>
                </a:lnTo>
                <a:lnTo>
                  <a:pt x="147269" y="88234"/>
                </a:lnTo>
                <a:lnTo>
                  <a:pt x="182404" y="62530"/>
                </a:lnTo>
                <a:lnTo>
                  <a:pt x="220274" y="40823"/>
                </a:lnTo>
                <a:lnTo>
                  <a:pt x="260583" y="23415"/>
                </a:lnTo>
                <a:lnTo>
                  <a:pt x="303035" y="10608"/>
                </a:lnTo>
                <a:lnTo>
                  <a:pt x="347336" y="2702"/>
                </a:lnTo>
                <a:lnTo>
                  <a:pt x="393192" y="0"/>
                </a:lnTo>
                <a:lnTo>
                  <a:pt x="439047" y="2702"/>
                </a:lnTo>
                <a:lnTo>
                  <a:pt x="483348" y="10608"/>
                </a:lnTo>
                <a:lnTo>
                  <a:pt x="525800" y="23415"/>
                </a:lnTo>
                <a:lnTo>
                  <a:pt x="566109" y="40823"/>
                </a:lnTo>
                <a:lnTo>
                  <a:pt x="603979" y="62530"/>
                </a:lnTo>
                <a:lnTo>
                  <a:pt x="639114" y="88234"/>
                </a:lnTo>
                <a:lnTo>
                  <a:pt x="671221" y="117633"/>
                </a:lnTo>
                <a:lnTo>
                  <a:pt x="700005" y="150427"/>
                </a:lnTo>
                <a:lnTo>
                  <a:pt x="725169" y="186313"/>
                </a:lnTo>
                <a:lnTo>
                  <a:pt x="746420" y="224989"/>
                </a:lnTo>
                <a:lnTo>
                  <a:pt x="763461" y="266155"/>
                </a:lnTo>
                <a:lnTo>
                  <a:pt x="775999" y="309509"/>
                </a:lnTo>
                <a:lnTo>
                  <a:pt x="783738" y="354749"/>
                </a:lnTo>
                <a:lnTo>
                  <a:pt x="786384" y="401574"/>
                </a:lnTo>
                <a:lnTo>
                  <a:pt x="783738" y="448398"/>
                </a:lnTo>
                <a:lnTo>
                  <a:pt x="775999" y="493638"/>
                </a:lnTo>
                <a:lnTo>
                  <a:pt x="763461" y="536992"/>
                </a:lnTo>
                <a:lnTo>
                  <a:pt x="746420" y="578158"/>
                </a:lnTo>
                <a:lnTo>
                  <a:pt x="725169" y="616834"/>
                </a:lnTo>
                <a:lnTo>
                  <a:pt x="700005" y="652720"/>
                </a:lnTo>
                <a:lnTo>
                  <a:pt x="671221" y="685514"/>
                </a:lnTo>
                <a:lnTo>
                  <a:pt x="639114" y="714913"/>
                </a:lnTo>
                <a:lnTo>
                  <a:pt x="603979" y="740617"/>
                </a:lnTo>
                <a:lnTo>
                  <a:pt x="566109" y="762324"/>
                </a:lnTo>
                <a:lnTo>
                  <a:pt x="525800" y="779732"/>
                </a:lnTo>
                <a:lnTo>
                  <a:pt x="483348" y="792539"/>
                </a:lnTo>
                <a:lnTo>
                  <a:pt x="439047" y="800445"/>
                </a:lnTo>
                <a:lnTo>
                  <a:pt x="393192" y="803148"/>
                </a:lnTo>
                <a:lnTo>
                  <a:pt x="347336" y="800445"/>
                </a:lnTo>
                <a:lnTo>
                  <a:pt x="303035" y="792539"/>
                </a:lnTo>
                <a:lnTo>
                  <a:pt x="260583" y="779732"/>
                </a:lnTo>
                <a:lnTo>
                  <a:pt x="220274" y="762324"/>
                </a:lnTo>
                <a:lnTo>
                  <a:pt x="182404" y="740617"/>
                </a:lnTo>
                <a:lnTo>
                  <a:pt x="147269" y="714913"/>
                </a:lnTo>
                <a:lnTo>
                  <a:pt x="115162" y="685514"/>
                </a:lnTo>
                <a:lnTo>
                  <a:pt x="86378" y="652720"/>
                </a:lnTo>
                <a:lnTo>
                  <a:pt x="61214" y="616834"/>
                </a:lnTo>
                <a:lnTo>
                  <a:pt x="39963" y="578158"/>
                </a:lnTo>
                <a:lnTo>
                  <a:pt x="22922" y="536992"/>
                </a:lnTo>
                <a:lnTo>
                  <a:pt x="10384" y="493638"/>
                </a:lnTo>
                <a:lnTo>
                  <a:pt x="2645" y="448398"/>
                </a:lnTo>
                <a:lnTo>
                  <a:pt x="0" y="401574"/>
                </a:lnTo>
                <a:close/>
              </a:path>
            </a:pathLst>
          </a:custGeom>
          <a:ln w="38100">
            <a:solidFill>
              <a:srgbClr val="5F6269"/>
            </a:solidFill>
          </a:ln>
        </p:spPr>
        <p:txBody>
          <a:bodyPr wrap="square" lIns="0" tIns="0" rIns="0" bIns="0" rtlCol="0"/>
          <a:lstStyle/>
          <a:p>
            <a:endParaRPr/>
          </a:p>
        </p:txBody>
      </p:sp>
      <p:sp>
        <p:nvSpPr>
          <p:cNvPr id="45" name="object 45"/>
          <p:cNvSpPr/>
          <p:nvPr/>
        </p:nvSpPr>
        <p:spPr>
          <a:xfrm>
            <a:off x="469257" y="3551956"/>
            <a:ext cx="4482285" cy="1299179"/>
          </a:xfrm>
          <a:prstGeom prst="rect">
            <a:avLst/>
          </a:prstGeom>
          <a:blipFill>
            <a:blip r:embed="rId11" cstate="print"/>
            <a:stretch>
              <a:fillRect/>
            </a:stretch>
          </a:blipFill>
        </p:spPr>
        <p:txBody>
          <a:bodyPr wrap="square" lIns="0" tIns="0" rIns="0" bIns="0" rtlCol="0"/>
          <a:lstStyle/>
          <a:p>
            <a:endParaRPr/>
          </a:p>
        </p:txBody>
      </p:sp>
      <p:sp>
        <p:nvSpPr>
          <p:cNvPr id="46" name="object 46"/>
          <p:cNvSpPr/>
          <p:nvPr/>
        </p:nvSpPr>
        <p:spPr>
          <a:xfrm>
            <a:off x="1161288" y="3587496"/>
            <a:ext cx="3076956" cy="1278635"/>
          </a:xfrm>
          <a:prstGeom prst="rect">
            <a:avLst/>
          </a:prstGeom>
          <a:blipFill>
            <a:blip r:embed="rId14" cstate="print"/>
            <a:stretch>
              <a:fillRect/>
            </a:stretch>
          </a:blipFill>
        </p:spPr>
        <p:txBody>
          <a:bodyPr wrap="square" lIns="0" tIns="0" rIns="0" bIns="0" rtlCol="0"/>
          <a:lstStyle/>
          <a:p>
            <a:endParaRPr/>
          </a:p>
        </p:txBody>
      </p:sp>
      <p:sp>
        <p:nvSpPr>
          <p:cNvPr id="47" name="object 47"/>
          <p:cNvSpPr/>
          <p:nvPr/>
        </p:nvSpPr>
        <p:spPr>
          <a:xfrm>
            <a:off x="472440" y="3555491"/>
            <a:ext cx="4287520" cy="1103630"/>
          </a:xfrm>
          <a:custGeom>
            <a:avLst/>
            <a:gdLst/>
            <a:ahLst/>
            <a:cxnLst/>
            <a:rect l="l" t="t" r="r" b="b"/>
            <a:pathLst>
              <a:path w="4287520" h="1103629">
                <a:moveTo>
                  <a:pt x="4103116" y="0"/>
                </a:moveTo>
                <a:lnTo>
                  <a:pt x="183895" y="0"/>
                </a:lnTo>
                <a:lnTo>
                  <a:pt x="135009" y="6566"/>
                </a:lnTo>
                <a:lnTo>
                  <a:pt x="91080" y="25098"/>
                </a:lnTo>
                <a:lnTo>
                  <a:pt x="53862" y="53848"/>
                </a:lnTo>
                <a:lnTo>
                  <a:pt x="25107" y="91063"/>
                </a:lnTo>
                <a:lnTo>
                  <a:pt x="6569" y="134996"/>
                </a:lnTo>
                <a:lnTo>
                  <a:pt x="0" y="183896"/>
                </a:lnTo>
                <a:lnTo>
                  <a:pt x="0" y="919480"/>
                </a:lnTo>
                <a:lnTo>
                  <a:pt x="6569" y="968379"/>
                </a:lnTo>
                <a:lnTo>
                  <a:pt x="25107" y="1012312"/>
                </a:lnTo>
                <a:lnTo>
                  <a:pt x="53862" y="1049528"/>
                </a:lnTo>
                <a:lnTo>
                  <a:pt x="91080" y="1078277"/>
                </a:lnTo>
                <a:lnTo>
                  <a:pt x="135009" y="1096809"/>
                </a:lnTo>
                <a:lnTo>
                  <a:pt x="183895" y="1103376"/>
                </a:lnTo>
                <a:lnTo>
                  <a:pt x="4103116" y="1103376"/>
                </a:lnTo>
                <a:lnTo>
                  <a:pt x="4152015" y="1096809"/>
                </a:lnTo>
                <a:lnTo>
                  <a:pt x="4195948" y="1078277"/>
                </a:lnTo>
                <a:lnTo>
                  <a:pt x="4233163" y="1049528"/>
                </a:lnTo>
                <a:lnTo>
                  <a:pt x="4261913" y="1012312"/>
                </a:lnTo>
                <a:lnTo>
                  <a:pt x="4280445" y="968379"/>
                </a:lnTo>
                <a:lnTo>
                  <a:pt x="4287012" y="919480"/>
                </a:lnTo>
                <a:lnTo>
                  <a:pt x="4287012" y="183896"/>
                </a:lnTo>
                <a:lnTo>
                  <a:pt x="4280445" y="134996"/>
                </a:lnTo>
                <a:lnTo>
                  <a:pt x="4261913" y="91063"/>
                </a:lnTo>
                <a:lnTo>
                  <a:pt x="4233164" y="53848"/>
                </a:lnTo>
                <a:lnTo>
                  <a:pt x="4195948" y="25098"/>
                </a:lnTo>
                <a:lnTo>
                  <a:pt x="4152015" y="6566"/>
                </a:lnTo>
                <a:lnTo>
                  <a:pt x="4103116" y="0"/>
                </a:lnTo>
                <a:close/>
              </a:path>
            </a:pathLst>
          </a:custGeom>
          <a:solidFill>
            <a:srgbClr val="EF7185"/>
          </a:solidFill>
        </p:spPr>
        <p:txBody>
          <a:bodyPr wrap="square" lIns="0" tIns="0" rIns="0" bIns="0" rtlCol="0"/>
          <a:lstStyle/>
          <a:p>
            <a:endParaRPr/>
          </a:p>
        </p:txBody>
      </p:sp>
      <p:sp>
        <p:nvSpPr>
          <p:cNvPr id="48" name="object 48"/>
          <p:cNvSpPr txBox="1"/>
          <p:nvPr/>
        </p:nvSpPr>
        <p:spPr>
          <a:xfrm>
            <a:off x="1326261" y="3677792"/>
            <a:ext cx="2578735" cy="848994"/>
          </a:xfrm>
          <a:prstGeom prst="rect">
            <a:avLst/>
          </a:prstGeom>
        </p:spPr>
        <p:txBody>
          <a:bodyPr vert="horz" wrap="square" lIns="0" tIns="12700" rIns="0" bIns="0" rtlCol="0">
            <a:spAutoFit/>
          </a:bodyPr>
          <a:lstStyle/>
          <a:p>
            <a:pPr marL="205740" marR="195580" algn="ctr">
              <a:lnSpc>
                <a:spcPct val="100000"/>
              </a:lnSpc>
              <a:spcBef>
                <a:spcPts val="100"/>
              </a:spcBef>
            </a:pPr>
            <a:r>
              <a:rPr sz="1800" spc="-5" dirty="0">
                <a:solidFill>
                  <a:srgbClr val="FFFFFF"/>
                </a:solidFill>
                <a:latin typeface="Arial"/>
                <a:cs typeface="Arial"/>
              </a:rPr>
              <a:t>Manual</a:t>
            </a:r>
            <a:r>
              <a:rPr sz="1800" spc="-50" dirty="0">
                <a:solidFill>
                  <a:srgbClr val="FFFFFF"/>
                </a:solidFill>
                <a:latin typeface="Arial"/>
                <a:cs typeface="Arial"/>
              </a:rPr>
              <a:t> </a:t>
            </a:r>
            <a:r>
              <a:rPr sz="1800" spc="-5" dirty="0">
                <a:solidFill>
                  <a:srgbClr val="FFFFFF"/>
                </a:solidFill>
                <a:latin typeface="Arial"/>
                <a:cs typeface="Arial"/>
              </a:rPr>
              <a:t>Configuration  over</a:t>
            </a:r>
            <a:endParaRPr sz="1800">
              <a:latin typeface="Arial"/>
              <a:cs typeface="Arial"/>
            </a:endParaRPr>
          </a:p>
          <a:p>
            <a:pPr algn="ctr">
              <a:lnSpc>
                <a:spcPct val="100000"/>
              </a:lnSpc>
            </a:pPr>
            <a:r>
              <a:rPr sz="1800" spc="-5" dirty="0">
                <a:solidFill>
                  <a:srgbClr val="FFFFFF"/>
                </a:solidFill>
                <a:latin typeface="Arial"/>
                <a:cs typeface="Arial"/>
              </a:rPr>
              <a:t>Human-centric</a:t>
            </a:r>
            <a:r>
              <a:rPr sz="1800" dirty="0">
                <a:solidFill>
                  <a:srgbClr val="FFFFFF"/>
                </a:solidFill>
                <a:latin typeface="Arial"/>
                <a:cs typeface="Arial"/>
              </a:rPr>
              <a:t> </a:t>
            </a:r>
            <a:r>
              <a:rPr sz="1800" spc="-5" dirty="0">
                <a:solidFill>
                  <a:srgbClr val="FFFFFF"/>
                </a:solidFill>
                <a:latin typeface="Arial"/>
                <a:cs typeface="Arial"/>
              </a:rPr>
              <a:t>Interfaces</a:t>
            </a:r>
            <a:endParaRPr sz="1800">
              <a:latin typeface="Arial"/>
              <a:cs typeface="Arial"/>
            </a:endParaRPr>
          </a:p>
        </p:txBody>
      </p:sp>
      <p:sp>
        <p:nvSpPr>
          <p:cNvPr id="49" name="object 49"/>
          <p:cNvSpPr/>
          <p:nvPr/>
        </p:nvSpPr>
        <p:spPr>
          <a:xfrm>
            <a:off x="592073" y="3707129"/>
            <a:ext cx="786765" cy="802005"/>
          </a:xfrm>
          <a:custGeom>
            <a:avLst/>
            <a:gdLst/>
            <a:ahLst/>
            <a:cxnLst/>
            <a:rect l="l" t="t" r="r" b="b"/>
            <a:pathLst>
              <a:path w="786765" h="802004">
                <a:moveTo>
                  <a:pt x="393192" y="0"/>
                </a:moveTo>
                <a:lnTo>
                  <a:pt x="347336" y="2696"/>
                </a:lnTo>
                <a:lnTo>
                  <a:pt x="303035" y="10585"/>
                </a:lnTo>
                <a:lnTo>
                  <a:pt x="260583" y="23366"/>
                </a:lnTo>
                <a:lnTo>
                  <a:pt x="220274" y="40739"/>
                </a:lnTo>
                <a:lnTo>
                  <a:pt x="182404" y="62401"/>
                </a:lnTo>
                <a:lnTo>
                  <a:pt x="147269" y="88054"/>
                </a:lnTo>
                <a:lnTo>
                  <a:pt x="115162" y="117395"/>
                </a:lnTo>
                <a:lnTo>
                  <a:pt x="86378" y="150125"/>
                </a:lnTo>
                <a:lnTo>
                  <a:pt x="61214" y="185942"/>
                </a:lnTo>
                <a:lnTo>
                  <a:pt x="39963" y="224545"/>
                </a:lnTo>
                <a:lnTo>
                  <a:pt x="22922" y="265635"/>
                </a:lnTo>
                <a:lnTo>
                  <a:pt x="10384" y="308909"/>
                </a:lnTo>
                <a:lnTo>
                  <a:pt x="2645" y="354069"/>
                </a:lnTo>
                <a:lnTo>
                  <a:pt x="0" y="400812"/>
                </a:lnTo>
                <a:lnTo>
                  <a:pt x="2645" y="447554"/>
                </a:lnTo>
                <a:lnTo>
                  <a:pt x="10384" y="492714"/>
                </a:lnTo>
                <a:lnTo>
                  <a:pt x="22922" y="535988"/>
                </a:lnTo>
                <a:lnTo>
                  <a:pt x="39963" y="577078"/>
                </a:lnTo>
                <a:lnTo>
                  <a:pt x="61214" y="615681"/>
                </a:lnTo>
                <a:lnTo>
                  <a:pt x="86378" y="651498"/>
                </a:lnTo>
                <a:lnTo>
                  <a:pt x="115162" y="684228"/>
                </a:lnTo>
                <a:lnTo>
                  <a:pt x="147269" y="713569"/>
                </a:lnTo>
                <a:lnTo>
                  <a:pt x="182404" y="739222"/>
                </a:lnTo>
                <a:lnTo>
                  <a:pt x="220274" y="760884"/>
                </a:lnTo>
                <a:lnTo>
                  <a:pt x="260583" y="778257"/>
                </a:lnTo>
                <a:lnTo>
                  <a:pt x="303035" y="791038"/>
                </a:lnTo>
                <a:lnTo>
                  <a:pt x="347336" y="798927"/>
                </a:lnTo>
                <a:lnTo>
                  <a:pt x="393192" y="801624"/>
                </a:lnTo>
                <a:lnTo>
                  <a:pt x="439047" y="798927"/>
                </a:lnTo>
                <a:lnTo>
                  <a:pt x="483348" y="791038"/>
                </a:lnTo>
                <a:lnTo>
                  <a:pt x="525800" y="778257"/>
                </a:lnTo>
                <a:lnTo>
                  <a:pt x="566109" y="760884"/>
                </a:lnTo>
                <a:lnTo>
                  <a:pt x="603979" y="739222"/>
                </a:lnTo>
                <a:lnTo>
                  <a:pt x="639114" y="713569"/>
                </a:lnTo>
                <a:lnTo>
                  <a:pt x="671221" y="684228"/>
                </a:lnTo>
                <a:lnTo>
                  <a:pt x="700005" y="651498"/>
                </a:lnTo>
                <a:lnTo>
                  <a:pt x="725169" y="615681"/>
                </a:lnTo>
                <a:lnTo>
                  <a:pt x="746420" y="577078"/>
                </a:lnTo>
                <a:lnTo>
                  <a:pt x="763461" y="535988"/>
                </a:lnTo>
                <a:lnTo>
                  <a:pt x="775999" y="492714"/>
                </a:lnTo>
                <a:lnTo>
                  <a:pt x="783738" y="447554"/>
                </a:lnTo>
                <a:lnTo>
                  <a:pt x="786384" y="400812"/>
                </a:lnTo>
                <a:lnTo>
                  <a:pt x="783738" y="354069"/>
                </a:lnTo>
                <a:lnTo>
                  <a:pt x="775999" y="308909"/>
                </a:lnTo>
                <a:lnTo>
                  <a:pt x="763461" y="265635"/>
                </a:lnTo>
                <a:lnTo>
                  <a:pt x="746420" y="224545"/>
                </a:lnTo>
                <a:lnTo>
                  <a:pt x="725169" y="185942"/>
                </a:lnTo>
                <a:lnTo>
                  <a:pt x="700005" y="150125"/>
                </a:lnTo>
                <a:lnTo>
                  <a:pt x="671221" y="117395"/>
                </a:lnTo>
                <a:lnTo>
                  <a:pt x="639114" y="88054"/>
                </a:lnTo>
                <a:lnTo>
                  <a:pt x="603979" y="62401"/>
                </a:lnTo>
                <a:lnTo>
                  <a:pt x="566109" y="40739"/>
                </a:lnTo>
                <a:lnTo>
                  <a:pt x="525800" y="23366"/>
                </a:lnTo>
                <a:lnTo>
                  <a:pt x="483348" y="10585"/>
                </a:lnTo>
                <a:lnTo>
                  <a:pt x="439047" y="2696"/>
                </a:lnTo>
                <a:lnTo>
                  <a:pt x="393192" y="0"/>
                </a:lnTo>
                <a:close/>
              </a:path>
            </a:pathLst>
          </a:custGeom>
          <a:solidFill>
            <a:srgbClr val="FFFFFF"/>
          </a:solidFill>
        </p:spPr>
        <p:txBody>
          <a:bodyPr wrap="square" lIns="0" tIns="0" rIns="0" bIns="0" rtlCol="0"/>
          <a:lstStyle/>
          <a:p>
            <a:endParaRPr/>
          </a:p>
        </p:txBody>
      </p:sp>
      <p:sp>
        <p:nvSpPr>
          <p:cNvPr id="50" name="object 50"/>
          <p:cNvSpPr/>
          <p:nvPr/>
        </p:nvSpPr>
        <p:spPr>
          <a:xfrm>
            <a:off x="592073" y="3707129"/>
            <a:ext cx="786765" cy="802005"/>
          </a:xfrm>
          <a:custGeom>
            <a:avLst/>
            <a:gdLst/>
            <a:ahLst/>
            <a:cxnLst/>
            <a:rect l="l" t="t" r="r" b="b"/>
            <a:pathLst>
              <a:path w="786765" h="802004">
                <a:moveTo>
                  <a:pt x="0" y="400812"/>
                </a:moveTo>
                <a:lnTo>
                  <a:pt x="2645" y="354069"/>
                </a:lnTo>
                <a:lnTo>
                  <a:pt x="10384" y="308909"/>
                </a:lnTo>
                <a:lnTo>
                  <a:pt x="22922" y="265635"/>
                </a:lnTo>
                <a:lnTo>
                  <a:pt x="39963" y="224545"/>
                </a:lnTo>
                <a:lnTo>
                  <a:pt x="61214" y="185942"/>
                </a:lnTo>
                <a:lnTo>
                  <a:pt x="86378" y="150125"/>
                </a:lnTo>
                <a:lnTo>
                  <a:pt x="115162" y="117395"/>
                </a:lnTo>
                <a:lnTo>
                  <a:pt x="147269" y="88054"/>
                </a:lnTo>
                <a:lnTo>
                  <a:pt x="182404" y="62401"/>
                </a:lnTo>
                <a:lnTo>
                  <a:pt x="220274" y="40739"/>
                </a:lnTo>
                <a:lnTo>
                  <a:pt x="260583" y="23366"/>
                </a:lnTo>
                <a:lnTo>
                  <a:pt x="303035" y="10585"/>
                </a:lnTo>
                <a:lnTo>
                  <a:pt x="347336" y="2696"/>
                </a:lnTo>
                <a:lnTo>
                  <a:pt x="393192" y="0"/>
                </a:lnTo>
                <a:lnTo>
                  <a:pt x="439047" y="2696"/>
                </a:lnTo>
                <a:lnTo>
                  <a:pt x="483348" y="10585"/>
                </a:lnTo>
                <a:lnTo>
                  <a:pt x="525800" y="23366"/>
                </a:lnTo>
                <a:lnTo>
                  <a:pt x="566109" y="40739"/>
                </a:lnTo>
                <a:lnTo>
                  <a:pt x="603979" y="62401"/>
                </a:lnTo>
                <a:lnTo>
                  <a:pt x="639114" y="88054"/>
                </a:lnTo>
                <a:lnTo>
                  <a:pt x="671221" y="117395"/>
                </a:lnTo>
                <a:lnTo>
                  <a:pt x="700005" y="150125"/>
                </a:lnTo>
                <a:lnTo>
                  <a:pt x="725169" y="185942"/>
                </a:lnTo>
                <a:lnTo>
                  <a:pt x="746420" y="224545"/>
                </a:lnTo>
                <a:lnTo>
                  <a:pt x="763461" y="265635"/>
                </a:lnTo>
                <a:lnTo>
                  <a:pt x="775999" y="308909"/>
                </a:lnTo>
                <a:lnTo>
                  <a:pt x="783738" y="354069"/>
                </a:lnTo>
                <a:lnTo>
                  <a:pt x="786384" y="400812"/>
                </a:lnTo>
                <a:lnTo>
                  <a:pt x="783738" y="447554"/>
                </a:lnTo>
                <a:lnTo>
                  <a:pt x="775999" y="492714"/>
                </a:lnTo>
                <a:lnTo>
                  <a:pt x="763461" y="535988"/>
                </a:lnTo>
                <a:lnTo>
                  <a:pt x="746420" y="577078"/>
                </a:lnTo>
                <a:lnTo>
                  <a:pt x="725169" y="615681"/>
                </a:lnTo>
                <a:lnTo>
                  <a:pt x="700005" y="651498"/>
                </a:lnTo>
                <a:lnTo>
                  <a:pt x="671221" y="684228"/>
                </a:lnTo>
                <a:lnTo>
                  <a:pt x="639114" y="713569"/>
                </a:lnTo>
                <a:lnTo>
                  <a:pt x="603979" y="739222"/>
                </a:lnTo>
                <a:lnTo>
                  <a:pt x="566109" y="760884"/>
                </a:lnTo>
                <a:lnTo>
                  <a:pt x="525800" y="778257"/>
                </a:lnTo>
                <a:lnTo>
                  <a:pt x="483348" y="791038"/>
                </a:lnTo>
                <a:lnTo>
                  <a:pt x="439047" y="798927"/>
                </a:lnTo>
                <a:lnTo>
                  <a:pt x="393192" y="801624"/>
                </a:lnTo>
                <a:lnTo>
                  <a:pt x="347336" y="798927"/>
                </a:lnTo>
                <a:lnTo>
                  <a:pt x="303035" y="791038"/>
                </a:lnTo>
                <a:lnTo>
                  <a:pt x="260583" y="778257"/>
                </a:lnTo>
                <a:lnTo>
                  <a:pt x="220274" y="760884"/>
                </a:lnTo>
                <a:lnTo>
                  <a:pt x="182404" y="739222"/>
                </a:lnTo>
                <a:lnTo>
                  <a:pt x="147269" y="713569"/>
                </a:lnTo>
                <a:lnTo>
                  <a:pt x="115162" y="684228"/>
                </a:lnTo>
                <a:lnTo>
                  <a:pt x="86378" y="651498"/>
                </a:lnTo>
                <a:lnTo>
                  <a:pt x="61214" y="615681"/>
                </a:lnTo>
                <a:lnTo>
                  <a:pt x="39963" y="577078"/>
                </a:lnTo>
                <a:lnTo>
                  <a:pt x="22922" y="535988"/>
                </a:lnTo>
                <a:lnTo>
                  <a:pt x="10384" y="492714"/>
                </a:lnTo>
                <a:lnTo>
                  <a:pt x="2645" y="447554"/>
                </a:lnTo>
                <a:lnTo>
                  <a:pt x="0" y="400812"/>
                </a:lnTo>
                <a:close/>
              </a:path>
            </a:pathLst>
          </a:custGeom>
          <a:ln w="38100">
            <a:solidFill>
              <a:srgbClr val="5F6269"/>
            </a:solidFill>
          </a:ln>
        </p:spPr>
        <p:txBody>
          <a:bodyPr wrap="square" lIns="0" tIns="0" rIns="0" bIns="0" rtlCol="0"/>
          <a:lstStyle/>
          <a:p>
            <a:endParaRPr/>
          </a:p>
        </p:txBody>
      </p:sp>
      <p:sp>
        <p:nvSpPr>
          <p:cNvPr id="51" name="object 51"/>
          <p:cNvSpPr/>
          <p:nvPr/>
        </p:nvSpPr>
        <p:spPr>
          <a:xfrm>
            <a:off x="667512" y="5145023"/>
            <a:ext cx="633984" cy="632460"/>
          </a:xfrm>
          <a:prstGeom prst="rect">
            <a:avLst/>
          </a:prstGeom>
          <a:blipFill>
            <a:blip r:embed="rId15" cstate="print"/>
            <a:stretch>
              <a:fillRect/>
            </a:stretch>
          </a:blipFill>
        </p:spPr>
        <p:txBody>
          <a:bodyPr wrap="square" lIns="0" tIns="0" rIns="0" bIns="0" rtlCol="0"/>
          <a:lstStyle/>
          <a:p>
            <a:endParaRPr/>
          </a:p>
        </p:txBody>
      </p:sp>
      <p:sp>
        <p:nvSpPr>
          <p:cNvPr id="52" name="object 52"/>
          <p:cNvSpPr/>
          <p:nvPr/>
        </p:nvSpPr>
        <p:spPr>
          <a:xfrm>
            <a:off x="10933176" y="5202935"/>
            <a:ext cx="623316" cy="623316"/>
          </a:xfrm>
          <a:prstGeom prst="rect">
            <a:avLst/>
          </a:prstGeom>
          <a:blipFill>
            <a:blip r:embed="rId16" cstate="print"/>
            <a:stretch>
              <a:fillRect/>
            </a:stretch>
          </a:blipFill>
        </p:spPr>
        <p:txBody>
          <a:bodyPr wrap="square" lIns="0" tIns="0" rIns="0" bIns="0" rtlCol="0"/>
          <a:lstStyle/>
          <a:p>
            <a:endParaRPr/>
          </a:p>
        </p:txBody>
      </p:sp>
      <p:sp>
        <p:nvSpPr>
          <p:cNvPr id="53" name="object 53"/>
          <p:cNvSpPr/>
          <p:nvPr/>
        </p:nvSpPr>
        <p:spPr>
          <a:xfrm>
            <a:off x="707136" y="2423160"/>
            <a:ext cx="554736" cy="553212"/>
          </a:xfrm>
          <a:prstGeom prst="rect">
            <a:avLst/>
          </a:prstGeom>
          <a:blipFill>
            <a:blip r:embed="rId17" cstate="print"/>
            <a:stretch>
              <a:fillRect/>
            </a:stretch>
          </a:blipFill>
        </p:spPr>
        <p:txBody>
          <a:bodyPr wrap="square" lIns="0" tIns="0" rIns="0" bIns="0" rtlCol="0"/>
          <a:lstStyle/>
          <a:p>
            <a:endParaRPr/>
          </a:p>
        </p:txBody>
      </p:sp>
      <p:sp>
        <p:nvSpPr>
          <p:cNvPr id="54" name="object 54"/>
          <p:cNvSpPr/>
          <p:nvPr/>
        </p:nvSpPr>
        <p:spPr>
          <a:xfrm>
            <a:off x="10910316" y="2345435"/>
            <a:ext cx="708659" cy="708660"/>
          </a:xfrm>
          <a:prstGeom prst="rect">
            <a:avLst/>
          </a:prstGeom>
          <a:blipFill>
            <a:blip r:embed="rId18" cstate="print"/>
            <a:stretch>
              <a:fillRect/>
            </a:stretch>
          </a:blipFill>
        </p:spPr>
        <p:txBody>
          <a:bodyPr wrap="square" lIns="0" tIns="0" rIns="0" bIns="0" rtlCol="0"/>
          <a:lstStyle/>
          <a:p>
            <a:endParaRPr/>
          </a:p>
        </p:txBody>
      </p:sp>
      <p:sp>
        <p:nvSpPr>
          <p:cNvPr id="55" name="object 55"/>
          <p:cNvSpPr/>
          <p:nvPr/>
        </p:nvSpPr>
        <p:spPr>
          <a:xfrm>
            <a:off x="746759" y="3846576"/>
            <a:ext cx="554735" cy="521207"/>
          </a:xfrm>
          <a:prstGeom prst="rect">
            <a:avLst/>
          </a:prstGeom>
          <a:blipFill>
            <a:blip r:embed="rId19" cstate="print"/>
            <a:stretch>
              <a:fillRect/>
            </a:stretch>
          </a:blipFill>
        </p:spPr>
        <p:txBody>
          <a:bodyPr wrap="square" lIns="0" tIns="0" rIns="0" bIns="0" rtlCol="0"/>
          <a:lstStyle/>
          <a:p>
            <a:endParaRPr/>
          </a:p>
        </p:txBody>
      </p:sp>
      <p:sp>
        <p:nvSpPr>
          <p:cNvPr id="56" name="object 56"/>
          <p:cNvSpPr/>
          <p:nvPr/>
        </p:nvSpPr>
        <p:spPr>
          <a:xfrm>
            <a:off x="10954511" y="3918203"/>
            <a:ext cx="620268" cy="377951"/>
          </a:xfrm>
          <a:prstGeom prst="rect">
            <a:avLst/>
          </a:prstGeom>
          <a:blipFill>
            <a:blip r:embed="rId20" cstate="print"/>
            <a:stretch>
              <a:fillRect/>
            </a:stretch>
          </a:blipFill>
        </p:spPr>
        <p:txBody>
          <a:bodyPr wrap="square" lIns="0" tIns="0" rIns="0" bIns="0" rtlCol="0"/>
          <a:lstStyle/>
          <a:p>
            <a:endParaRPr/>
          </a:p>
        </p:txBody>
      </p:sp>
      <p:sp>
        <p:nvSpPr>
          <p:cNvPr id="57" name="object 57"/>
          <p:cNvSpPr txBox="1"/>
          <p:nvPr/>
        </p:nvSpPr>
        <p:spPr>
          <a:xfrm>
            <a:off x="505459" y="1156208"/>
            <a:ext cx="3665220" cy="843915"/>
          </a:xfrm>
          <a:prstGeom prst="rect">
            <a:avLst/>
          </a:prstGeom>
        </p:spPr>
        <p:txBody>
          <a:bodyPr vert="horz" wrap="square" lIns="0" tIns="12065" rIns="0" bIns="0" rtlCol="0">
            <a:spAutoFit/>
          </a:bodyPr>
          <a:lstStyle/>
          <a:p>
            <a:pPr marL="12700">
              <a:lnSpc>
                <a:spcPct val="100000"/>
              </a:lnSpc>
              <a:spcBef>
                <a:spcPts val="95"/>
              </a:spcBef>
            </a:pPr>
            <a:r>
              <a:rPr sz="2200" spc="65" dirty="0">
                <a:solidFill>
                  <a:srgbClr val="46494F"/>
                </a:solidFill>
                <a:latin typeface="Arial"/>
                <a:cs typeface="Arial"/>
              </a:rPr>
              <a:t>Driving towards</a:t>
            </a:r>
            <a:r>
              <a:rPr sz="2200" spc="190" dirty="0">
                <a:solidFill>
                  <a:srgbClr val="46494F"/>
                </a:solidFill>
                <a:latin typeface="Arial"/>
                <a:cs typeface="Arial"/>
              </a:rPr>
              <a:t> </a:t>
            </a:r>
            <a:r>
              <a:rPr sz="2200" spc="70" dirty="0">
                <a:solidFill>
                  <a:srgbClr val="46494F"/>
                </a:solidFill>
                <a:latin typeface="Arial"/>
                <a:cs typeface="Arial"/>
              </a:rPr>
              <a:t>automation</a:t>
            </a:r>
            <a:endParaRPr sz="2200">
              <a:latin typeface="Arial"/>
              <a:cs typeface="Arial"/>
            </a:endParaRPr>
          </a:p>
          <a:p>
            <a:pPr marL="1140460">
              <a:lnSpc>
                <a:spcPct val="100000"/>
              </a:lnSpc>
              <a:spcBef>
                <a:spcPts val="1650"/>
              </a:spcBef>
            </a:pPr>
            <a:r>
              <a:rPr sz="1800" spc="-5" dirty="0">
                <a:solidFill>
                  <a:srgbClr val="5F6269"/>
                </a:solidFill>
                <a:latin typeface="Arial"/>
                <a:cs typeface="Arial"/>
              </a:rPr>
              <a:t>Existing</a:t>
            </a:r>
            <a:r>
              <a:rPr sz="1800" spc="10" dirty="0">
                <a:solidFill>
                  <a:srgbClr val="5F6269"/>
                </a:solidFill>
                <a:latin typeface="Arial"/>
                <a:cs typeface="Arial"/>
              </a:rPr>
              <a:t> </a:t>
            </a:r>
            <a:r>
              <a:rPr sz="1800" spc="-5" dirty="0">
                <a:solidFill>
                  <a:srgbClr val="5F6269"/>
                </a:solidFill>
                <a:latin typeface="Arial"/>
                <a:cs typeface="Arial"/>
              </a:rPr>
              <a:t>Conditions</a:t>
            </a:r>
            <a:endParaRPr sz="1800">
              <a:latin typeface="Arial"/>
              <a:cs typeface="Arial"/>
            </a:endParaRPr>
          </a:p>
        </p:txBody>
      </p:sp>
      <p:sp>
        <p:nvSpPr>
          <p:cNvPr id="58" name="object 58"/>
          <p:cNvSpPr txBox="1"/>
          <p:nvPr/>
        </p:nvSpPr>
        <p:spPr>
          <a:xfrm>
            <a:off x="8792718" y="1700276"/>
            <a:ext cx="16611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F6269"/>
                </a:solidFill>
                <a:latin typeface="Arial"/>
                <a:cs typeface="Arial"/>
              </a:rPr>
              <a:t>Ideal</a:t>
            </a:r>
            <a:r>
              <a:rPr sz="1800" spc="-55" dirty="0">
                <a:solidFill>
                  <a:srgbClr val="5F6269"/>
                </a:solidFill>
                <a:latin typeface="Arial"/>
                <a:cs typeface="Arial"/>
              </a:rPr>
              <a:t> </a:t>
            </a:r>
            <a:r>
              <a:rPr sz="1800" spc="-5" dirty="0">
                <a:solidFill>
                  <a:srgbClr val="5F6269"/>
                </a:solidFill>
                <a:latin typeface="Arial"/>
                <a:cs typeface="Arial"/>
              </a:rPr>
              <a:t>Conditions</a:t>
            </a:r>
            <a:endParaRPr sz="1800">
              <a:latin typeface="Arial"/>
              <a:cs typeface="Arial"/>
            </a:endParaRPr>
          </a:p>
        </p:txBody>
      </p:sp>
      <p:sp>
        <p:nvSpPr>
          <p:cNvPr id="59" name="object 59"/>
          <p:cNvSpPr txBox="1"/>
          <p:nvPr/>
        </p:nvSpPr>
        <p:spPr>
          <a:xfrm>
            <a:off x="5755385" y="1700276"/>
            <a:ext cx="728980" cy="299720"/>
          </a:xfrm>
          <a:prstGeom prst="rect">
            <a:avLst/>
          </a:prstGeom>
        </p:spPr>
        <p:txBody>
          <a:bodyPr vert="horz" wrap="square" lIns="0" tIns="12700" rIns="0" bIns="0" rtlCol="0">
            <a:spAutoFit/>
          </a:bodyPr>
          <a:lstStyle/>
          <a:p>
            <a:pPr marL="12700">
              <a:lnSpc>
                <a:spcPct val="100000"/>
              </a:lnSpc>
              <a:spcBef>
                <a:spcPts val="100"/>
              </a:spcBef>
            </a:pPr>
            <a:r>
              <a:rPr sz="1800" spc="-60" dirty="0">
                <a:solidFill>
                  <a:srgbClr val="5F6269"/>
                </a:solidFill>
                <a:latin typeface="Arial"/>
                <a:cs typeface="Arial"/>
              </a:rPr>
              <a:t>T</a:t>
            </a:r>
            <a:r>
              <a:rPr sz="1800" spc="-5" dirty="0">
                <a:solidFill>
                  <a:srgbClr val="5F6269"/>
                </a:solidFill>
                <a:latin typeface="Arial"/>
                <a:cs typeface="Arial"/>
              </a:rPr>
              <a:t>re</a:t>
            </a:r>
            <a:r>
              <a:rPr sz="1800" spc="-15" dirty="0">
                <a:solidFill>
                  <a:srgbClr val="5F6269"/>
                </a:solidFill>
                <a:latin typeface="Arial"/>
                <a:cs typeface="Arial"/>
              </a:rPr>
              <a:t>n</a:t>
            </a:r>
            <a:r>
              <a:rPr sz="1800" spc="-5" dirty="0">
                <a:solidFill>
                  <a:srgbClr val="5F6269"/>
                </a:solidFill>
                <a:latin typeface="Arial"/>
                <a:cs typeface="Arial"/>
              </a:rPr>
              <a:t>ds</a:t>
            </a:r>
            <a:endParaRPr sz="18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87CBE8-75D6-46EC-8318-5CD4B15734F2}"/>
              </a:ext>
            </a:extLst>
          </p:cNvPr>
          <p:cNvSpPr>
            <a:spLocks noGrp="1"/>
          </p:cNvSpPr>
          <p:nvPr>
            <p:ph type="title"/>
          </p:nvPr>
        </p:nvSpPr>
        <p:spPr/>
        <p:txBody>
          <a:bodyPr/>
          <a:lstStyle/>
          <a:p>
            <a:r>
              <a:rPr lang="en-US" altLang="zh-TW" dirty="0" err="1"/>
              <a:t>Ixexplorer</a:t>
            </a:r>
            <a:r>
              <a:rPr lang="en-US" altLang="zh-TW" dirty="0"/>
              <a:t> script</a:t>
            </a:r>
            <a:endParaRPr lang="zh-TW" altLang="en-US" dirty="0"/>
          </a:p>
        </p:txBody>
      </p:sp>
      <p:sp>
        <p:nvSpPr>
          <p:cNvPr id="3" name="內容版面配置區 2">
            <a:extLst>
              <a:ext uri="{FF2B5EF4-FFF2-40B4-BE49-F238E27FC236}">
                <a16:creationId xmlns:a16="http://schemas.microsoft.com/office/drawing/2014/main" id="{656162F7-BED8-4B84-A0D1-861147C5121D}"/>
              </a:ext>
            </a:extLst>
          </p:cNvPr>
          <p:cNvSpPr>
            <a:spLocks noGrp="1"/>
          </p:cNvSpPr>
          <p:nvPr>
            <p:ph idx="1"/>
          </p:nvPr>
        </p:nvSpPr>
        <p:spPr/>
        <p:txBody>
          <a:bodyPr>
            <a:normAutofit/>
          </a:bodyPr>
          <a:lstStyle/>
          <a:p>
            <a:pPr marL="457200" indent="-457200">
              <a:buFont typeface="+mj-lt"/>
              <a:buAutoNum type="arabicPeriod" startAt="8"/>
            </a:pPr>
            <a:r>
              <a:rPr lang="en-US" altLang="zh-TW" sz="2400" dirty="0"/>
              <a:t>Write the configuration into hardware</a:t>
            </a:r>
          </a:p>
          <a:p>
            <a:pPr marL="909638" lvl="2" indent="0">
              <a:buNone/>
            </a:pPr>
            <a:r>
              <a:rPr lang="en-US" altLang="zh-TW" sz="2000" dirty="0"/>
              <a:t>It is better to write individually for card/port/stream when each setting needs some time to wait for hardware setting, but it cost more time than just one write for everything</a:t>
            </a:r>
          </a:p>
          <a:p>
            <a:pPr marL="457200" indent="-457200">
              <a:buFont typeface="+mj-lt"/>
              <a:buAutoNum type="arabicPeriod" startAt="8"/>
            </a:pPr>
            <a:r>
              <a:rPr lang="en-US" altLang="zh-TW" sz="2400" dirty="0"/>
              <a:t>Start the transmission</a:t>
            </a:r>
          </a:p>
          <a:p>
            <a:pPr marL="909638" lvl="2" indent="0">
              <a:buNone/>
            </a:pPr>
            <a:r>
              <a:rPr lang="en-US" altLang="zh-TW" sz="2000" dirty="0"/>
              <a:t>Clear statistics before transmission</a:t>
            </a:r>
          </a:p>
          <a:p>
            <a:pPr marL="909638" lvl="2" indent="0">
              <a:buNone/>
            </a:pPr>
            <a:r>
              <a:rPr lang="en-US" altLang="zh-TW" sz="2000" dirty="0"/>
              <a:t>Capture start if needed</a:t>
            </a:r>
          </a:p>
          <a:p>
            <a:pPr marL="909638" lvl="2" indent="0">
              <a:buNone/>
            </a:pPr>
            <a:r>
              <a:rPr lang="en-US" altLang="zh-TW" sz="2000" dirty="0"/>
              <a:t>After transmission time, check traffic state</a:t>
            </a:r>
          </a:p>
          <a:p>
            <a:pPr marL="909638" lvl="2" indent="0">
              <a:buNone/>
            </a:pPr>
            <a:r>
              <a:rPr lang="en-US" altLang="zh-TW" sz="2000" dirty="0"/>
              <a:t>Stop capture if capture needed</a:t>
            </a:r>
          </a:p>
          <a:p>
            <a:pPr marL="909638" lvl="2" indent="0">
              <a:buNone/>
            </a:pPr>
            <a:endParaRPr lang="en-US" altLang="zh-TW" sz="2000" dirty="0"/>
          </a:p>
        </p:txBody>
      </p:sp>
      <p:sp>
        <p:nvSpPr>
          <p:cNvPr id="4" name="文字版面配置區 3">
            <a:extLst>
              <a:ext uri="{FF2B5EF4-FFF2-40B4-BE49-F238E27FC236}">
                <a16:creationId xmlns:a16="http://schemas.microsoft.com/office/drawing/2014/main" id="{E3B1885C-94AC-454A-8117-1BFC668BE2CE}"/>
              </a:ext>
            </a:extLst>
          </p:cNvPr>
          <p:cNvSpPr>
            <a:spLocks noGrp="1"/>
          </p:cNvSpPr>
          <p:nvPr>
            <p:ph type="body" sz="quarter" idx="10"/>
          </p:nvPr>
        </p:nvSpPr>
        <p:spPr/>
        <p:txBody>
          <a:bodyPr/>
          <a:lstStyle/>
          <a:p>
            <a:r>
              <a:rPr lang="en-US" altLang="zh-TW" dirty="0"/>
              <a:t>Step by step</a:t>
            </a:r>
            <a:endParaRPr lang="zh-TW" altLang="en-US" dirty="0"/>
          </a:p>
        </p:txBody>
      </p:sp>
      <p:pic>
        <p:nvPicPr>
          <p:cNvPr id="5" name="圖片 4">
            <a:extLst>
              <a:ext uri="{FF2B5EF4-FFF2-40B4-BE49-F238E27FC236}">
                <a16:creationId xmlns:a16="http://schemas.microsoft.com/office/drawing/2014/main" id="{6F3ADDBB-CF51-40F6-8E84-918DAF8B870C}"/>
              </a:ext>
            </a:extLst>
          </p:cNvPr>
          <p:cNvPicPr>
            <a:picLocks noChangeAspect="1"/>
          </p:cNvPicPr>
          <p:nvPr/>
        </p:nvPicPr>
        <p:blipFill>
          <a:blip r:embed="rId2"/>
          <a:stretch>
            <a:fillRect/>
          </a:stretch>
        </p:blipFill>
        <p:spPr>
          <a:xfrm>
            <a:off x="5457573" y="2624073"/>
            <a:ext cx="3600953" cy="924054"/>
          </a:xfrm>
          <a:prstGeom prst="rect">
            <a:avLst/>
          </a:prstGeom>
        </p:spPr>
      </p:pic>
      <p:pic>
        <p:nvPicPr>
          <p:cNvPr id="6" name="圖片 5">
            <a:extLst>
              <a:ext uri="{FF2B5EF4-FFF2-40B4-BE49-F238E27FC236}">
                <a16:creationId xmlns:a16="http://schemas.microsoft.com/office/drawing/2014/main" id="{9D053FF7-E3D4-48A7-8785-C4719E9C2B04}"/>
              </a:ext>
            </a:extLst>
          </p:cNvPr>
          <p:cNvPicPr>
            <a:picLocks noChangeAspect="1"/>
          </p:cNvPicPr>
          <p:nvPr/>
        </p:nvPicPr>
        <p:blipFill>
          <a:blip r:embed="rId3"/>
          <a:stretch>
            <a:fillRect/>
          </a:stretch>
        </p:blipFill>
        <p:spPr>
          <a:xfrm>
            <a:off x="9058526" y="2624073"/>
            <a:ext cx="2981741" cy="1848108"/>
          </a:xfrm>
          <a:prstGeom prst="rect">
            <a:avLst/>
          </a:prstGeom>
        </p:spPr>
      </p:pic>
      <p:pic>
        <p:nvPicPr>
          <p:cNvPr id="7" name="圖片 6">
            <a:extLst>
              <a:ext uri="{FF2B5EF4-FFF2-40B4-BE49-F238E27FC236}">
                <a16:creationId xmlns:a16="http://schemas.microsoft.com/office/drawing/2014/main" id="{AA125332-C4A8-4632-8A57-2272E1EF1A1D}"/>
              </a:ext>
            </a:extLst>
          </p:cNvPr>
          <p:cNvPicPr>
            <a:picLocks noChangeAspect="1"/>
          </p:cNvPicPr>
          <p:nvPr/>
        </p:nvPicPr>
        <p:blipFill>
          <a:blip r:embed="rId4"/>
          <a:stretch>
            <a:fillRect/>
          </a:stretch>
        </p:blipFill>
        <p:spPr>
          <a:xfrm>
            <a:off x="5333732" y="4166315"/>
            <a:ext cx="3724794" cy="1257475"/>
          </a:xfrm>
          <a:prstGeom prst="rect">
            <a:avLst/>
          </a:prstGeom>
        </p:spPr>
      </p:pic>
      <p:pic>
        <p:nvPicPr>
          <p:cNvPr id="8" name="圖片 7">
            <a:extLst>
              <a:ext uri="{FF2B5EF4-FFF2-40B4-BE49-F238E27FC236}">
                <a16:creationId xmlns:a16="http://schemas.microsoft.com/office/drawing/2014/main" id="{C4963E5F-41D0-4C20-B801-709E8BE636E0}"/>
              </a:ext>
            </a:extLst>
          </p:cNvPr>
          <p:cNvPicPr>
            <a:picLocks noChangeAspect="1"/>
          </p:cNvPicPr>
          <p:nvPr/>
        </p:nvPicPr>
        <p:blipFill>
          <a:blip r:embed="rId5"/>
          <a:stretch>
            <a:fillRect/>
          </a:stretch>
        </p:blipFill>
        <p:spPr>
          <a:xfrm>
            <a:off x="5333732" y="5423790"/>
            <a:ext cx="4988248" cy="975663"/>
          </a:xfrm>
          <a:prstGeom prst="rect">
            <a:avLst/>
          </a:prstGeom>
        </p:spPr>
      </p:pic>
    </p:spTree>
    <p:extLst>
      <p:ext uri="{BB962C8B-B14F-4D97-AF65-F5344CB8AC3E}">
        <p14:creationId xmlns:p14="http://schemas.microsoft.com/office/powerpoint/2010/main" val="266386533"/>
      </p:ext>
    </p:extLst>
  </p:cSld>
  <p:clrMapOvr>
    <a:masterClrMapping/>
  </p:clrMapOvr>
  <p:transition spd="slow">
    <p:strips dir="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0967D6-654F-4E21-8B98-B286A2D39DC1}"/>
              </a:ext>
            </a:extLst>
          </p:cNvPr>
          <p:cNvSpPr>
            <a:spLocks noGrp="1"/>
          </p:cNvSpPr>
          <p:nvPr>
            <p:ph type="title"/>
          </p:nvPr>
        </p:nvSpPr>
        <p:spPr/>
        <p:txBody>
          <a:bodyPr/>
          <a:lstStyle/>
          <a:p>
            <a:r>
              <a:rPr lang="en-US" altLang="zh-TW" dirty="0" err="1"/>
              <a:t>Ixexplorer</a:t>
            </a:r>
            <a:r>
              <a:rPr lang="en-US" altLang="zh-TW" dirty="0"/>
              <a:t> script</a:t>
            </a:r>
            <a:endParaRPr lang="zh-TW" altLang="en-US" dirty="0"/>
          </a:p>
        </p:txBody>
      </p:sp>
      <p:sp>
        <p:nvSpPr>
          <p:cNvPr id="3" name="內容版面配置區 2">
            <a:extLst>
              <a:ext uri="{FF2B5EF4-FFF2-40B4-BE49-F238E27FC236}">
                <a16:creationId xmlns:a16="http://schemas.microsoft.com/office/drawing/2014/main" id="{DEF34A46-6552-4035-852C-AACEECE06429}"/>
              </a:ext>
            </a:extLst>
          </p:cNvPr>
          <p:cNvSpPr>
            <a:spLocks noGrp="1"/>
          </p:cNvSpPr>
          <p:nvPr>
            <p:ph idx="1"/>
          </p:nvPr>
        </p:nvSpPr>
        <p:spPr/>
        <p:txBody>
          <a:bodyPr>
            <a:normAutofit/>
          </a:bodyPr>
          <a:lstStyle/>
          <a:p>
            <a:pPr marL="457200" indent="-457200">
              <a:buFont typeface="+mj-lt"/>
              <a:buAutoNum type="arabicPeriod" startAt="10"/>
            </a:pPr>
            <a:r>
              <a:rPr lang="en-US" altLang="zh-TW" sz="2400" dirty="0"/>
              <a:t>Validate the received frames on receive ports</a:t>
            </a:r>
          </a:p>
          <a:p>
            <a:pPr marL="909638" lvl="2" indent="0">
              <a:buNone/>
            </a:pPr>
            <a:endParaRPr lang="en-US" altLang="zh-TW" sz="2000" dirty="0"/>
          </a:p>
        </p:txBody>
      </p:sp>
      <p:sp>
        <p:nvSpPr>
          <p:cNvPr id="4" name="文字版面配置區 3">
            <a:extLst>
              <a:ext uri="{FF2B5EF4-FFF2-40B4-BE49-F238E27FC236}">
                <a16:creationId xmlns:a16="http://schemas.microsoft.com/office/drawing/2014/main" id="{3D27E46D-A3B5-41B7-877D-893FE3522B75}"/>
              </a:ext>
            </a:extLst>
          </p:cNvPr>
          <p:cNvSpPr>
            <a:spLocks noGrp="1"/>
          </p:cNvSpPr>
          <p:nvPr>
            <p:ph type="body" sz="quarter" idx="10"/>
          </p:nvPr>
        </p:nvSpPr>
        <p:spPr/>
        <p:txBody>
          <a:bodyPr/>
          <a:lstStyle/>
          <a:p>
            <a:r>
              <a:rPr lang="en-US" altLang="zh-TW" dirty="0"/>
              <a:t>Step by step</a:t>
            </a:r>
            <a:endParaRPr lang="zh-TW" altLang="en-US" dirty="0"/>
          </a:p>
        </p:txBody>
      </p:sp>
      <p:pic>
        <p:nvPicPr>
          <p:cNvPr id="5" name="圖片 4">
            <a:extLst>
              <a:ext uri="{FF2B5EF4-FFF2-40B4-BE49-F238E27FC236}">
                <a16:creationId xmlns:a16="http://schemas.microsoft.com/office/drawing/2014/main" id="{20506B07-352D-4E33-A8CF-EF9D1E7E9264}"/>
              </a:ext>
            </a:extLst>
          </p:cNvPr>
          <p:cNvPicPr>
            <a:picLocks noChangeAspect="1"/>
          </p:cNvPicPr>
          <p:nvPr/>
        </p:nvPicPr>
        <p:blipFill>
          <a:blip r:embed="rId2"/>
          <a:stretch>
            <a:fillRect/>
          </a:stretch>
        </p:blipFill>
        <p:spPr>
          <a:xfrm>
            <a:off x="4277823" y="2641818"/>
            <a:ext cx="7487457" cy="3657382"/>
          </a:xfrm>
          <a:prstGeom prst="rect">
            <a:avLst/>
          </a:prstGeom>
        </p:spPr>
      </p:pic>
      <p:pic>
        <p:nvPicPr>
          <p:cNvPr id="7" name="圖片 6">
            <a:extLst>
              <a:ext uri="{FF2B5EF4-FFF2-40B4-BE49-F238E27FC236}">
                <a16:creationId xmlns:a16="http://schemas.microsoft.com/office/drawing/2014/main" id="{E11B9938-34F7-491C-8A0D-D6EABAA16E53}"/>
              </a:ext>
            </a:extLst>
          </p:cNvPr>
          <p:cNvPicPr>
            <a:picLocks noChangeAspect="1"/>
          </p:cNvPicPr>
          <p:nvPr/>
        </p:nvPicPr>
        <p:blipFill>
          <a:blip r:embed="rId3"/>
          <a:stretch>
            <a:fillRect/>
          </a:stretch>
        </p:blipFill>
        <p:spPr>
          <a:xfrm>
            <a:off x="1505007" y="3424213"/>
            <a:ext cx="1694529" cy="2874987"/>
          </a:xfrm>
          <a:prstGeom prst="rect">
            <a:avLst/>
          </a:prstGeom>
        </p:spPr>
      </p:pic>
      <p:sp>
        <p:nvSpPr>
          <p:cNvPr id="8" name="矩形 7">
            <a:extLst>
              <a:ext uri="{FF2B5EF4-FFF2-40B4-BE49-F238E27FC236}">
                <a16:creationId xmlns:a16="http://schemas.microsoft.com/office/drawing/2014/main" id="{F40275E7-AF8F-4D64-9E97-E398320C3B08}"/>
              </a:ext>
            </a:extLst>
          </p:cNvPr>
          <p:cNvSpPr/>
          <p:nvPr/>
        </p:nvSpPr>
        <p:spPr>
          <a:xfrm>
            <a:off x="1654983" y="5502591"/>
            <a:ext cx="475326" cy="188596"/>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cxnSp>
        <p:nvCxnSpPr>
          <p:cNvPr id="9" name="直線接點 8">
            <a:extLst>
              <a:ext uri="{FF2B5EF4-FFF2-40B4-BE49-F238E27FC236}">
                <a16:creationId xmlns:a16="http://schemas.microsoft.com/office/drawing/2014/main" id="{983F376C-CF06-4BD2-B636-4B4A1363F73A}"/>
              </a:ext>
            </a:extLst>
          </p:cNvPr>
          <p:cNvCxnSpPr>
            <a:cxnSpLocks/>
            <a:stCxn id="8" idx="3"/>
            <a:endCxn id="10" idx="1"/>
          </p:cNvCxnSpPr>
          <p:nvPr/>
        </p:nvCxnSpPr>
        <p:spPr>
          <a:xfrm flipV="1">
            <a:off x="2130309" y="2711433"/>
            <a:ext cx="2147514" cy="288545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890CF6E-FE77-4657-9A73-157F0AD128A2}"/>
              </a:ext>
            </a:extLst>
          </p:cNvPr>
          <p:cNvSpPr/>
          <p:nvPr/>
        </p:nvSpPr>
        <p:spPr>
          <a:xfrm>
            <a:off x="4277823" y="2632041"/>
            <a:ext cx="1408602" cy="158784"/>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4" name="矩形 13">
            <a:extLst>
              <a:ext uri="{FF2B5EF4-FFF2-40B4-BE49-F238E27FC236}">
                <a16:creationId xmlns:a16="http://schemas.microsoft.com/office/drawing/2014/main" id="{873158E1-DC75-4A6B-954E-58442E0B73AC}"/>
              </a:ext>
            </a:extLst>
          </p:cNvPr>
          <p:cNvSpPr/>
          <p:nvPr/>
        </p:nvSpPr>
        <p:spPr>
          <a:xfrm>
            <a:off x="1654983" y="4767408"/>
            <a:ext cx="475326" cy="188596"/>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5" name="矩形 14">
            <a:extLst>
              <a:ext uri="{FF2B5EF4-FFF2-40B4-BE49-F238E27FC236}">
                <a16:creationId xmlns:a16="http://schemas.microsoft.com/office/drawing/2014/main" id="{46DEDE1D-E49C-4741-922D-B5855BEA2B39}"/>
              </a:ext>
            </a:extLst>
          </p:cNvPr>
          <p:cNvSpPr/>
          <p:nvPr/>
        </p:nvSpPr>
        <p:spPr>
          <a:xfrm>
            <a:off x="1654983" y="3802357"/>
            <a:ext cx="475326" cy="188596"/>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8" name="矩形 17">
            <a:extLst>
              <a:ext uri="{FF2B5EF4-FFF2-40B4-BE49-F238E27FC236}">
                <a16:creationId xmlns:a16="http://schemas.microsoft.com/office/drawing/2014/main" id="{D916E351-B5F9-48A3-9D11-395D920D187E}"/>
              </a:ext>
            </a:extLst>
          </p:cNvPr>
          <p:cNvSpPr/>
          <p:nvPr/>
        </p:nvSpPr>
        <p:spPr>
          <a:xfrm>
            <a:off x="4277822" y="3049395"/>
            <a:ext cx="2275377" cy="158784"/>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9" name="矩形 18">
            <a:extLst>
              <a:ext uri="{FF2B5EF4-FFF2-40B4-BE49-F238E27FC236}">
                <a16:creationId xmlns:a16="http://schemas.microsoft.com/office/drawing/2014/main" id="{FDFA32F7-D845-4404-9C64-96588E9D98FE}"/>
              </a:ext>
            </a:extLst>
          </p:cNvPr>
          <p:cNvSpPr/>
          <p:nvPr/>
        </p:nvSpPr>
        <p:spPr>
          <a:xfrm>
            <a:off x="4277822" y="4098159"/>
            <a:ext cx="3732703" cy="158784"/>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0" name="矩形 19">
            <a:extLst>
              <a:ext uri="{FF2B5EF4-FFF2-40B4-BE49-F238E27FC236}">
                <a16:creationId xmlns:a16="http://schemas.microsoft.com/office/drawing/2014/main" id="{E1E4FDC3-4317-4FB5-8C06-CB42964842E4}"/>
              </a:ext>
            </a:extLst>
          </p:cNvPr>
          <p:cNvSpPr/>
          <p:nvPr/>
        </p:nvSpPr>
        <p:spPr>
          <a:xfrm>
            <a:off x="4277822" y="4797220"/>
            <a:ext cx="3732703" cy="158784"/>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1" name="矩形 20">
            <a:extLst>
              <a:ext uri="{FF2B5EF4-FFF2-40B4-BE49-F238E27FC236}">
                <a16:creationId xmlns:a16="http://schemas.microsoft.com/office/drawing/2014/main" id="{53A7333B-859A-4488-A3A5-8517AA71231F}"/>
              </a:ext>
            </a:extLst>
          </p:cNvPr>
          <p:cNvSpPr/>
          <p:nvPr/>
        </p:nvSpPr>
        <p:spPr>
          <a:xfrm>
            <a:off x="4277822" y="5548210"/>
            <a:ext cx="3408853" cy="158784"/>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cxnSp>
        <p:nvCxnSpPr>
          <p:cNvPr id="22" name="直線接點 21">
            <a:extLst>
              <a:ext uri="{FF2B5EF4-FFF2-40B4-BE49-F238E27FC236}">
                <a16:creationId xmlns:a16="http://schemas.microsoft.com/office/drawing/2014/main" id="{C84EB425-E9E2-445C-858F-DB52796E7DFD}"/>
              </a:ext>
            </a:extLst>
          </p:cNvPr>
          <p:cNvCxnSpPr>
            <a:cxnSpLocks/>
            <a:stCxn id="14" idx="3"/>
          </p:cNvCxnSpPr>
          <p:nvPr/>
        </p:nvCxnSpPr>
        <p:spPr>
          <a:xfrm flipV="1">
            <a:off x="2130309" y="3128787"/>
            <a:ext cx="2177373" cy="173291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D5444F84-3CF9-4CF5-A750-FAE4F5BB1CC3}"/>
              </a:ext>
            </a:extLst>
          </p:cNvPr>
          <p:cNvCxnSpPr>
            <a:cxnSpLocks/>
            <a:stCxn id="14" idx="3"/>
            <a:endCxn id="21" idx="1"/>
          </p:cNvCxnSpPr>
          <p:nvPr/>
        </p:nvCxnSpPr>
        <p:spPr>
          <a:xfrm>
            <a:off x="2130309" y="4861706"/>
            <a:ext cx="2147513" cy="76589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D35EF5BA-201C-4271-B35E-047E668FC6CE}"/>
              </a:ext>
            </a:extLst>
          </p:cNvPr>
          <p:cNvCxnSpPr>
            <a:cxnSpLocks/>
            <a:stCxn id="15" idx="3"/>
            <a:endCxn id="19" idx="1"/>
          </p:cNvCxnSpPr>
          <p:nvPr/>
        </p:nvCxnSpPr>
        <p:spPr>
          <a:xfrm>
            <a:off x="2130309" y="3896655"/>
            <a:ext cx="2147513" cy="28089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BCCA6EA7-1388-49F9-B30F-00C7EBA55550}"/>
              </a:ext>
            </a:extLst>
          </p:cNvPr>
          <p:cNvCxnSpPr>
            <a:cxnSpLocks/>
            <a:stCxn id="15" idx="3"/>
            <a:endCxn id="20" idx="1"/>
          </p:cNvCxnSpPr>
          <p:nvPr/>
        </p:nvCxnSpPr>
        <p:spPr>
          <a:xfrm>
            <a:off x="2130309" y="3896655"/>
            <a:ext cx="2147513" cy="9799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593221"/>
      </p:ext>
    </p:extLst>
  </p:cSld>
  <p:clrMapOvr>
    <a:masterClrMapping/>
  </p:clrMapOvr>
  <p:transition spd="slow">
    <p:strips dir="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D4E230-1368-4DDB-8FB8-B146554F29D9}"/>
              </a:ext>
            </a:extLst>
          </p:cNvPr>
          <p:cNvSpPr>
            <a:spLocks noGrp="1"/>
          </p:cNvSpPr>
          <p:nvPr>
            <p:ph type="title"/>
          </p:nvPr>
        </p:nvSpPr>
        <p:spPr/>
        <p:txBody>
          <a:bodyPr/>
          <a:lstStyle/>
          <a:p>
            <a:r>
              <a:rPr lang="en-US" altLang="zh-TW" dirty="0" err="1"/>
              <a:t>Ixexplorer</a:t>
            </a:r>
            <a:r>
              <a:rPr lang="en-US" altLang="zh-TW" dirty="0"/>
              <a:t> script</a:t>
            </a:r>
            <a:endParaRPr lang="zh-TW" altLang="en-US" dirty="0"/>
          </a:p>
        </p:txBody>
      </p:sp>
      <p:sp>
        <p:nvSpPr>
          <p:cNvPr id="3" name="內容版面配置區 2">
            <a:extLst>
              <a:ext uri="{FF2B5EF4-FFF2-40B4-BE49-F238E27FC236}">
                <a16:creationId xmlns:a16="http://schemas.microsoft.com/office/drawing/2014/main" id="{C20C3886-DB73-4225-8D9A-9D1B4AA58516}"/>
              </a:ext>
            </a:extLst>
          </p:cNvPr>
          <p:cNvSpPr>
            <a:spLocks noGrp="1"/>
          </p:cNvSpPr>
          <p:nvPr>
            <p:ph idx="1"/>
          </p:nvPr>
        </p:nvSpPr>
        <p:spPr/>
        <p:txBody>
          <a:bodyPr>
            <a:normAutofit/>
          </a:bodyPr>
          <a:lstStyle/>
          <a:p>
            <a:pPr marL="457200" indent="-457200">
              <a:buFont typeface="+mj-lt"/>
              <a:buAutoNum type="arabicPeriod" startAt="11"/>
            </a:pPr>
            <a:r>
              <a:rPr lang="en-US" altLang="zh-TW" sz="2400" dirty="0"/>
              <a:t>Output results</a:t>
            </a:r>
          </a:p>
          <a:p>
            <a:pPr marL="909638" lvl="2" indent="0">
              <a:buNone/>
            </a:pPr>
            <a:r>
              <a:rPr lang="en-US" altLang="zh-TW" sz="2000" dirty="0"/>
              <a:t>Puts results to console</a:t>
            </a:r>
            <a:r>
              <a:rPr lang="zh-TW" altLang="en-US" sz="2000" dirty="0"/>
              <a:t> </a:t>
            </a:r>
            <a:r>
              <a:rPr lang="en-US" altLang="zh-TW" sz="2000" dirty="0"/>
              <a:t>or</a:t>
            </a:r>
            <a:r>
              <a:rPr lang="zh-TW" altLang="en-US" sz="2000" dirty="0"/>
              <a:t> </a:t>
            </a:r>
            <a:r>
              <a:rPr lang="en-US" altLang="zh-TW" sz="2000" dirty="0"/>
              <a:t>others</a:t>
            </a:r>
          </a:p>
        </p:txBody>
      </p:sp>
      <p:sp>
        <p:nvSpPr>
          <p:cNvPr id="4" name="文字版面配置區 3">
            <a:extLst>
              <a:ext uri="{FF2B5EF4-FFF2-40B4-BE49-F238E27FC236}">
                <a16:creationId xmlns:a16="http://schemas.microsoft.com/office/drawing/2014/main" id="{9EF28C2E-EBFA-43D9-A9CD-F6A78AFA4435}"/>
              </a:ext>
            </a:extLst>
          </p:cNvPr>
          <p:cNvSpPr>
            <a:spLocks noGrp="1"/>
          </p:cNvSpPr>
          <p:nvPr>
            <p:ph type="body" sz="quarter" idx="10"/>
          </p:nvPr>
        </p:nvSpPr>
        <p:spPr>
          <a:xfrm>
            <a:off x="426720" y="888655"/>
            <a:ext cx="11338560" cy="397032"/>
          </a:xfrm>
        </p:spPr>
        <p:txBody>
          <a:bodyPr/>
          <a:lstStyle/>
          <a:p>
            <a:r>
              <a:rPr lang="en-US" altLang="zh-TW" dirty="0"/>
              <a:t>Step by step</a:t>
            </a:r>
            <a:endParaRPr lang="zh-TW" altLang="en-US" dirty="0"/>
          </a:p>
        </p:txBody>
      </p:sp>
      <p:pic>
        <p:nvPicPr>
          <p:cNvPr id="5" name="圖片 4">
            <a:extLst>
              <a:ext uri="{FF2B5EF4-FFF2-40B4-BE49-F238E27FC236}">
                <a16:creationId xmlns:a16="http://schemas.microsoft.com/office/drawing/2014/main" id="{E54BA057-3159-4FAF-8CC7-3B64EEC267ED}"/>
              </a:ext>
            </a:extLst>
          </p:cNvPr>
          <p:cNvPicPr>
            <a:picLocks noChangeAspect="1"/>
          </p:cNvPicPr>
          <p:nvPr/>
        </p:nvPicPr>
        <p:blipFill>
          <a:blip r:embed="rId2"/>
          <a:stretch>
            <a:fillRect/>
          </a:stretch>
        </p:blipFill>
        <p:spPr>
          <a:xfrm>
            <a:off x="5296902" y="1494110"/>
            <a:ext cx="6468378" cy="1829055"/>
          </a:xfrm>
          <a:prstGeom prst="rect">
            <a:avLst/>
          </a:prstGeom>
        </p:spPr>
      </p:pic>
    </p:spTree>
    <p:extLst>
      <p:ext uri="{BB962C8B-B14F-4D97-AF65-F5344CB8AC3E}">
        <p14:creationId xmlns:p14="http://schemas.microsoft.com/office/powerpoint/2010/main" val="3893450830"/>
      </p:ext>
    </p:extLst>
  </p:cSld>
  <p:clrMapOvr>
    <a:masterClrMapping/>
  </p:clrMapOvr>
  <p:transition spd="slow">
    <p:strips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55E00D-ECE5-4D7B-A782-7221CE28657D}"/>
              </a:ext>
            </a:extLst>
          </p:cNvPr>
          <p:cNvSpPr>
            <a:spLocks noGrp="1"/>
          </p:cNvSpPr>
          <p:nvPr>
            <p:ph type="title"/>
          </p:nvPr>
        </p:nvSpPr>
        <p:spPr/>
        <p:txBody>
          <a:bodyPr/>
          <a:lstStyle/>
          <a:p>
            <a:r>
              <a:rPr lang="en-US" altLang="zh-TW" dirty="0" err="1"/>
              <a:t>Ixexplorer</a:t>
            </a:r>
            <a:r>
              <a:rPr lang="en-US" altLang="zh-TW" dirty="0"/>
              <a:t> Script</a:t>
            </a:r>
            <a:endParaRPr lang="zh-TW" altLang="en-US" dirty="0"/>
          </a:p>
        </p:txBody>
      </p:sp>
      <p:sp>
        <p:nvSpPr>
          <p:cNvPr id="3" name="內容版面配置區 2">
            <a:extLst>
              <a:ext uri="{FF2B5EF4-FFF2-40B4-BE49-F238E27FC236}">
                <a16:creationId xmlns:a16="http://schemas.microsoft.com/office/drawing/2014/main" id="{17F01D0A-8554-479C-AB00-3DACFC6198E7}"/>
              </a:ext>
            </a:extLst>
          </p:cNvPr>
          <p:cNvSpPr>
            <a:spLocks noGrp="1"/>
          </p:cNvSpPr>
          <p:nvPr>
            <p:ph idx="1"/>
          </p:nvPr>
        </p:nvSpPr>
        <p:spPr/>
        <p:txBody>
          <a:bodyPr>
            <a:normAutofit/>
          </a:bodyPr>
          <a:lstStyle/>
          <a:p>
            <a:pPr marL="457200" indent="-457200">
              <a:buFont typeface="+mj-lt"/>
              <a:buAutoNum type="arabicPeriod"/>
            </a:pPr>
            <a:r>
              <a:rPr lang="en-US" altLang="zh-TW" sz="2400" dirty="0"/>
              <a:t>Port Property Setting First</a:t>
            </a:r>
          </a:p>
          <a:p>
            <a:pPr marL="457200" indent="-457200">
              <a:buFont typeface="+mj-lt"/>
              <a:buAutoNum type="arabicPeriod"/>
            </a:pPr>
            <a:r>
              <a:rPr lang="en-US" altLang="zh-TW" sz="2400" dirty="0"/>
              <a:t>Set Port List as Array</a:t>
            </a:r>
          </a:p>
          <a:p>
            <a:pPr marL="457200" indent="-457200">
              <a:buFont typeface="+mj-lt"/>
              <a:buAutoNum type="arabicPeriod"/>
            </a:pPr>
            <a:r>
              <a:rPr lang="en-US" altLang="zh-TW" sz="2400" dirty="0"/>
              <a:t>Create Necessary Streams</a:t>
            </a:r>
          </a:p>
          <a:p>
            <a:pPr marL="457200" indent="-457200">
              <a:buFont typeface="+mj-lt"/>
              <a:buAutoNum type="arabicPeriod"/>
            </a:pPr>
            <a:r>
              <a:rPr lang="en-US" altLang="zh-TW" sz="2400" dirty="0"/>
              <a:t>Verify Filter before Use</a:t>
            </a:r>
          </a:p>
          <a:p>
            <a:pPr marL="457200" indent="-457200">
              <a:buFont typeface="+mj-lt"/>
              <a:buAutoNum type="arabicPeriod"/>
            </a:pPr>
            <a:r>
              <a:rPr lang="en-US" altLang="zh-TW" sz="2400" dirty="0"/>
              <a:t>Request Data with after Function</a:t>
            </a:r>
            <a:endParaRPr lang="zh-TW" altLang="en-US" sz="2400" dirty="0"/>
          </a:p>
        </p:txBody>
      </p:sp>
      <p:sp>
        <p:nvSpPr>
          <p:cNvPr id="4" name="文字版面配置區 3">
            <a:extLst>
              <a:ext uri="{FF2B5EF4-FFF2-40B4-BE49-F238E27FC236}">
                <a16:creationId xmlns:a16="http://schemas.microsoft.com/office/drawing/2014/main" id="{630C5A76-0033-43CE-A21F-8570BDBAD209}"/>
              </a:ext>
            </a:extLst>
          </p:cNvPr>
          <p:cNvSpPr>
            <a:spLocks noGrp="1"/>
          </p:cNvSpPr>
          <p:nvPr>
            <p:ph type="body" sz="quarter" idx="10"/>
          </p:nvPr>
        </p:nvSpPr>
        <p:spPr/>
        <p:txBody>
          <a:bodyPr/>
          <a:lstStyle/>
          <a:p>
            <a:r>
              <a:rPr lang="en-US" altLang="zh-TW" dirty="0"/>
              <a:t>-How to Write Efficient Script</a:t>
            </a:r>
            <a:endParaRPr lang="zh-TW" altLang="en-US" dirty="0"/>
          </a:p>
        </p:txBody>
      </p:sp>
    </p:spTree>
    <p:extLst>
      <p:ext uri="{BB962C8B-B14F-4D97-AF65-F5344CB8AC3E}">
        <p14:creationId xmlns:p14="http://schemas.microsoft.com/office/powerpoint/2010/main" val="1027564351"/>
      </p:ext>
    </p:extLst>
  </p:cSld>
  <p:clrMapOvr>
    <a:masterClrMapping/>
  </p:clrMapOvr>
  <p:transition spd="slow">
    <p:strips dir="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419349"/>
      </p:ext>
    </p:extLst>
  </p:cSld>
  <p:clrMapOvr>
    <a:masterClrMapping/>
  </p:clrMapOvr>
  <p:transition spd="slow">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C304D24-0634-4F25-8DFA-98FE64D9AB0A}"/>
              </a:ext>
            </a:extLst>
          </p:cNvPr>
          <p:cNvSpPr>
            <a:spLocks noGrp="1"/>
          </p:cNvSpPr>
          <p:nvPr>
            <p:ph type="title"/>
          </p:nvPr>
        </p:nvSpPr>
        <p:spPr/>
        <p:txBody>
          <a:bodyPr/>
          <a:lstStyle/>
          <a:p>
            <a:r>
              <a:rPr lang="en-US" altLang="zh-TW" dirty="0" err="1"/>
              <a:t>Ixexplorer</a:t>
            </a:r>
            <a:r>
              <a:rPr lang="en-US" altLang="zh-TW" dirty="0"/>
              <a:t> automation</a:t>
            </a:r>
            <a:endParaRPr lang="zh-TW" altLang="en-US" dirty="0"/>
          </a:p>
        </p:txBody>
      </p:sp>
    </p:spTree>
    <p:extLst>
      <p:ext uri="{BB962C8B-B14F-4D97-AF65-F5344CB8AC3E}">
        <p14:creationId xmlns:p14="http://schemas.microsoft.com/office/powerpoint/2010/main" val="353136963"/>
      </p:ext>
    </p:extLst>
  </p:cSld>
  <p:clrMapOvr>
    <a:masterClrMapping/>
  </p:clrMapOvr>
  <p:transition spd="slow">
    <p:strips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5E210C-374E-455D-BB46-38A6865D8919}"/>
              </a:ext>
            </a:extLst>
          </p:cNvPr>
          <p:cNvSpPr>
            <a:spLocks noGrp="1"/>
          </p:cNvSpPr>
          <p:nvPr>
            <p:ph type="title"/>
          </p:nvPr>
        </p:nvSpPr>
        <p:spPr/>
        <p:txBody>
          <a:bodyPr/>
          <a:lstStyle/>
          <a:p>
            <a:r>
              <a:rPr lang="en-US" altLang="zh-TW" dirty="0" err="1"/>
              <a:t>IxExplorer</a:t>
            </a:r>
            <a:r>
              <a:rPr lang="en-US" altLang="zh-TW" dirty="0"/>
              <a:t> GUI</a:t>
            </a:r>
            <a:endParaRPr lang="zh-TW" altLang="en-US" dirty="0"/>
          </a:p>
        </p:txBody>
      </p:sp>
      <p:pic>
        <p:nvPicPr>
          <p:cNvPr id="7" name="內容版面配置區 6">
            <a:extLst>
              <a:ext uri="{FF2B5EF4-FFF2-40B4-BE49-F238E27FC236}">
                <a16:creationId xmlns:a16="http://schemas.microsoft.com/office/drawing/2014/main" id="{F89A37DD-C1AE-4811-A4CB-6361F82EBA7B}"/>
              </a:ext>
            </a:extLst>
          </p:cNvPr>
          <p:cNvPicPr>
            <a:picLocks noGrp="1" noChangeAspect="1"/>
          </p:cNvPicPr>
          <p:nvPr>
            <p:ph idx="1"/>
          </p:nvPr>
        </p:nvPicPr>
        <p:blipFill>
          <a:blip r:embed="rId3"/>
          <a:stretch>
            <a:fillRect/>
          </a:stretch>
        </p:blipFill>
        <p:spPr>
          <a:xfrm>
            <a:off x="426720" y="1340239"/>
            <a:ext cx="11338560" cy="4958961"/>
          </a:xfrm>
          <a:prstGeom prst="rect">
            <a:avLst/>
          </a:prstGeom>
        </p:spPr>
      </p:pic>
      <p:sp>
        <p:nvSpPr>
          <p:cNvPr id="4" name="文字版面配置區 3">
            <a:extLst>
              <a:ext uri="{FF2B5EF4-FFF2-40B4-BE49-F238E27FC236}">
                <a16:creationId xmlns:a16="http://schemas.microsoft.com/office/drawing/2014/main" id="{F1E3323B-615B-47EC-9230-EAF177F7CCED}"/>
              </a:ext>
            </a:extLst>
          </p:cNvPr>
          <p:cNvSpPr>
            <a:spLocks noGrp="1"/>
          </p:cNvSpPr>
          <p:nvPr>
            <p:ph type="body" sz="quarter" idx="10"/>
          </p:nvPr>
        </p:nvSpPr>
        <p:spPr/>
        <p:txBody>
          <a:bodyPr/>
          <a:lstStyle/>
          <a:p>
            <a:r>
              <a:rPr lang="en-US" altLang="zh-TW" dirty="0"/>
              <a:t>-Check Everything on Chassis</a:t>
            </a:r>
            <a:endParaRPr lang="zh-TW" altLang="en-US" dirty="0"/>
          </a:p>
        </p:txBody>
      </p:sp>
    </p:spTree>
    <p:extLst>
      <p:ext uri="{BB962C8B-B14F-4D97-AF65-F5344CB8AC3E}">
        <p14:creationId xmlns:p14="http://schemas.microsoft.com/office/powerpoint/2010/main" val="3167576356"/>
      </p:ext>
    </p:extLst>
  </p:cSld>
  <p:clrMapOvr>
    <a:masterClrMapping/>
  </p:clrMapOvr>
  <p:transition spd="slow">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AD3B18-9A5C-46EE-9A8C-181A65892025}"/>
              </a:ext>
            </a:extLst>
          </p:cNvPr>
          <p:cNvSpPr>
            <a:spLocks noGrp="1"/>
          </p:cNvSpPr>
          <p:nvPr>
            <p:ph type="title"/>
          </p:nvPr>
        </p:nvSpPr>
        <p:spPr/>
        <p:txBody>
          <a:bodyPr/>
          <a:lstStyle/>
          <a:p>
            <a:r>
              <a:rPr lang="en-US" altLang="zh-TW" dirty="0" err="1"/>
              <a:t>IxExplorer</a:t>
            </a:r>
            <a:r>
              <a:rPr lang="en-US" altLang="zh-TW" dirty="0"/>
              <a:t> API</a:t>
            </a:r>
            <a:endParaRPr lang="zh-TW" altLang="en-US" dirty="0"/>
          </a:p>
        </p:txBody>
      </p:sp>
      <p:sp>
        <p:nvSpPr>
          <p:cNvPr id="3" name="內容版面配置區 2">
            <a:extLst>
              <a:ext uri="{FF2B5EF4-FFF2-40B4-BE49-F238E27FC236}">
                <a16:creationId xmlns:a16="http://schemas.microsoft.com/office/drawing/2014/main" id="{B89E19F2-C06C-4466-A050-CE84ECFFB8B7}"/>
              </a:ext>
            </a:extLst>
          </p:cNvPr>
          <p:cNvSpPr>
            <a:spLocks noGrp="1"/>
          </p:cNvSpPr>
          <p:nvPr>
            <p:ph idx="1"/>
          </p:nvPr>
        </p:nvSpPr>
        <p:spPr/>
        <p:txBody>
          <a:bodyPr/>
          <a:lstStyle/>
          <a:p>
            <a:r>
              <a:rPr lang="en-US" altLang="zh-TW" sz="2400" dirty="0"/>
              <a:t>API Type </a:t>
            </a:r>
          </a:p>
          <a:p>
            <a:pPr lvl="1"/>
            <a:r>
              <a:rPr lang="en-US" altLang="zh-TW" sz="2200" dirty="0"/>
              <a:t>-</a:t>
            </a:r>
            <a:r>
              <a:rPr lang="en-US" altLang="zh-TW" sz="2200" dirty="0" err="1"/>
              <a:t>Tcl</a:t>
            </a:r>
            <a:r>
              <a:rPr lang="en-US" altLang="zh-TW" sz="2200" dirty="0"/>
              <a:t> Only</a:t>
            </a:r>
          </a:p>
          <a:p>
            <a:r>
              <a:rPr lang="en-US" altLang="zh-TW" sz="2400" dirty="0"/>
              <a:t>How to use</a:t>
            </a:r>
          </a:p>
          <a:p>
            <a:pPr lvl="1"/>
            <a:r>
              <a:rPr lang="en-US" altLang="zh-TW" sz="2200" dirty="0"/>
              <a:t>-</a:t>
            </a:r>
            <a:r>
              <a:rPr lang="en-US" altLang="zh-TW" sz="2200" dirty="0" err="1"/>
              <a:t>ScriptGen</a:t>
            </a:r>
            <a:endParaRPr lang="en-US" altLang="zh-TW" sz="2200" dirty="0"/>
          </a:p>
          <a:p>
            <a:pPr lvl="1"/>
            <a:r>
              <a:rPr lang="en-US" altLang="zh-TW" sz="2200" dirty="0"/>
              <a:t>-</a:t>
            </a:r>
            <a:r>
              <a:rPr lang="en-US" altLang="zh-TW" sz="2200" dirty="0" err="1"/>
              <a:t>Tcl</a:t>
            </a:r>
            <a:r>
              <a:rPr lang="en-US" altLang="zh-TW" sz="2200" dirty="0"/>
              <a:t> Console</a:t>
            </a:r>
          </a:p>
          <a:p>
            <a:pPr lvl="1"/>
            <a:r>
              <a:rPr lang="en-US" altLang="zh-TW" sz="2200" dirty="0"/>
              <a:t>-Manual Scripting</a:t>
            </a:r>
          </a:p>
          <a:p>
            <a:r>
              <a:rPr lang="en-US" altLang="zh-TW" sz="2400" dirty="0"/>
              <a:t>Reference</a:t>
            </a:r>
          </a:p>
          <a:p>
            <a:pPr lvl="1"/>
            <a:r>
              <a:rPr lang="en-US" altLang="zh-TW" sz="2200" dirty="0"/>
              <a:t>-</a:t>
            </a:r>
            <a:r>
              <a:rPr lang="en-US" altLang="zh-TW" sz="2200" dirty="0" err="1"/>
              <a:t>Tcl</a:t>
            </a:r>
            <a:r>
              <a:rPr lang="en-US" altLang="zh-TW" sz="2200" dirty="0"/>
              <a:t> Development Guide</a:t>
            </a:r>
            <a:endParaRPr lang="zh-TW" altLang="en-US" sz="2200" dirty="0"/>
          </a:p>
        </p:txBody>
      </p:sp>
      <p:pic>
        <p:nvPicPr>
          <p:cNvPr id="1030" name="Picture 6" descr="[Tcl]">
            <a:extLst>
              <a:ext uri="{FF2B5EF4-FFF2-40B4-BE49-F238E27FC236}">
                <a16:creationId xmlns:a16="http://schemas.microsoft.com/office/drawing/2014/main" id="{D70BA083-D707-4192-B5D7-8E017FA6B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542" y="1756230"/>
            <a:ext cx="2959738" cy="434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56656"/>
      </p:ext>
    </p:extLst>
  </p:cSld>
  <p:clrMapOvr>
    <a:masterClrMapping/>
  </p:clrMapOvr>
  <p:transition spd="slow">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F7631C-B6CB-4A14-A396-13630149D4AD}"/>
              </a:ext>
            </a:extLst>
          </p:cNvPr>
          <p:cNvSpPr>
            <a:spLocks noGrp="1"/>
          </p:cNvSpPr>
          <p:nvPr>
            <p:ph type="title"/>
          </p:nvPr>
        </p:nvSpPr>
        <p:spPr/>
        <p:txBody>
          <a:bodyPr/>
          <a:lstStyle/>
          <a:p>
            <a:r>
              <a:rPr lang="en-US" altLang="zh-TW" dirty="0" err="1"/>
              <a:t>IxExplorer</a:t>
            </a:r>
            <a:r>
              <a:rPr lang="en-US" altLang="zh-TW" dirty="0"/>
              <a:t> API</a:t>
            </a:r>
            <a:endParaRPr lang="zh-TW" altLang="en-US" dirty="0"/>
          </a:p>
        </p:txBody>
      </p:sp>
      <p:sp>
        <p:nvSpPr>
          <p:cNvPr id="4" name="文字版面配置區 3">
            <a:extLst>
              <a:ext uri="{FF2B5EF4-FFF2-40B4-BE49-F238E27FC236}">
                <a16:creationId xmlns:a16="http://schemas.microsoft.com/office/drawing/2014/main" id="{2A7FF531-BCB1-4B25-B440-AB04BBB12F7E}"/>
              </a:ext>
            </a:extLst>
          </p:cNvPr>
          <p:cNvSpPr>
            <a:spLocks noGrp="1"/>
          </p:cNvSpPr>
          <p:nvPr>
            <p:ph type="body" sz="quarter" idx="10"/>
          </p:nvPr>
        </p:nvSpPr>
        <p:spPr/>
        <p:txBody>
          <a:bodyPr/>
          <a:lstStyle/>
          <a:p>
            <a:r>
              <a:rPr lang="en-US" altLang="zh-TW" dirty="0"/>
              <a:t>-Structure</a:t>
            </a:r>
            <a:endParaRPr lang="zh-TW" altLang="en-US" dirty="0"/>
          </a:p>
        </p:txBody>
      </p:sp>
      <p:pic>
        <p:nvPicPr>
          <p:cNvPr id="5" name="圖片 4">
            <a:extLst>
              <a:ext uri="{FF2B5EF4-FFF2-40B4-BE49-F238E27FC236}">
                <a16:creationId xmlns:a16="http://schemas.microsoft.com/office/drawing/2014/main" id="{CEE6C4CE-D4C9-42E7-8C07-F7C6845AE757}"/>
              </a:ext>
            </a:extLst>
          </p:cNvPr>
          <p:cNvPicPr>
            <a:picLocks noChangeAspect="1"/>
          </p:cNvPicPr>
          <p:nvPr/>
        </p:nvPicPr>
        <p:blipFill>
          <a:blip r:embed="rId3"/>
          <a:stretch>
            <a:fillRect/>
          </a:stretch>
        </p:blipFill>
        <p:spPr>
          <a:xfrm>
            <a:off x="4145567" y="1494110"/>
            <a:ext cx="3900866" cy="4805090"/>
          </a:xfrm>
          <a:prstGeom prst="rect">
            <a:avLst/>
          </a:prstGeom>
        </p:spPr>
      </p:pic>
    </p:spTree>
    <p:extLst>
      <p:ext uri="{BB962C8B-B14F-4D97-AF65-F5344CB8AC3E}">
        <p14:creationId xmlns:p14="http://schemas.microsoft.com/office/powerpoint/2010/main" val="2093409146"/>
      </p:ext>
    </p:extLst>
  </p:cSld>
  <p:clrMapOvr>
    <a:masterClrMapping/>
  </p:clrMapOvr>
  <p:transition spd="slow">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F7631C-B6CB-4A14-A396-13630149D4AD}"/>
              </a:ext>
            </a:extLst>
          </p:cNvPr>
          <p:cNvSpPr>
            <a:spLocks noGrp="1"/>
          </p:cNvSpPr>
          <p:nvPr>
            <p:ph type="title"/>
          </p:nvPr>
        </p:nvSpPr>
        <p:spPr/>
        <p:txBody>
          <a:bodyPr/>
          <a:lstStyle/>
          <a:p>
            <a:r>
              <a:rPr lang="en-US" altLang="zh-TW" dirty="0" err="1"/>
              <a:t>IxExplorer</a:t>
            </a:r>
            <a:r>
              <a:rPr lang="en-US" altLang="zh-TW" dirty="0"/>
              <a:t> API</a:t>
            </a:r>
            <a:endParaRPr lang="zh-TW" altLang="en-US" dirty="0"/>
          </a:p>
        </p:txBody>
      </p:sp>
      <p:sp>
        <p:nvSpPr>
          <p:cNvPr id="4" name="文字版面配置區 3">
            <a:extLst>
              <a:ext uri="{FF2B5EF4-FFF2-40B4-BE49-F238E27FC236}">
                <a16:creationId xmlns:a16="http://schemas.microsoft.com/office/drawing/2014/main" id="{2A7FF531-BCB1-4B25-B440-AB04BBB12F7E}"/>
              </a:ext>
            </a:extLst>
          </p:cNvPr>
          <p:cNvSpPr>
            <a:spLocks noGrp="1"/>
          </p:cNvSpPr>
          <p:nvPr>
            <p:ph type="body" sz="quarter" idx="10"/>
          </p:nvPr>
        </p:nvSpPr>
        <p:spPr/>
        <p:txBody>
          <a:bodyPr/>
          <a:lstStyle/>
          <a:p>
            <a:r>
              <a:rPr lang="en-US" altLang="zh-TW" dirty="0"/>
              <a:t>-Structure</a:t>
            </a:r>
            <a:endParaRPr lang="zh-TW" altLang="en-US" dirty="0"/>
          </a:p>
        </p:txBody>
      </p:sp>
      <p:pic>
        <p:nvPicPr>
          <p:cNvPr id="7" name="圖片 6">
            <a:extLst>
              <a:ext uri="{FF2B5EF4-FFF2-40B4-BE49-F238E27FC236}">
                <a16:creationId xmlns:a16="http://schemas.microsoft.com/office/drawing/2014/main" id="{BB0CFED8-24DE-4092-9168-239B21D8521E}"/>
              </a:ext>
            </a:extLst>
          </p:cNvPr>
          <p:cNvPicPr>
            <a:picLocks noChangeAspect="1"/>
          </p:cNvPicPr>
          <p:nvPr/>
        </p:nvPicPr>
        <p:blipFill>
          <a:blip r:embed="rId3"/>
          <a:stretch>
            <a:fillRect/>
          </a:stretch>
        </p:blipFill>
        <p:spPr>
          <a:xfrm>
            <a:off x="4496721" y="715617"/>
            <a:ext cx="3198558" cy="5426766"/>
          </a:xfrm>
          <a:prstGeom prst="rect">
            <a:avLst/>
          </a:prstGeom>
        </p:spPr>
      </p:pic>
      <p:sp>
        <p:nvSpPr>
          <p:cNvPr id="6" name="矩形 5">
            <a:extLst>
              <a:ext uri="{FF2B5EF4-FFF2-40B4-BE49-F238E27FC236}">
                <a16:creationId xmlns:a16="http://schemas.microsoft.com/office/drawing/2014/main" id="{F078E37F-89E0-44A6-9CCF-C4C7060AC453}"/>
              </a:ext>
            </a:extLst>
          </p:cNvPr>
          <p:cNvSpPr/>
          <p:nvPr/>
        </p:nvSpPr>
        <p:spPr>
          <a:xfrm>
            <a:off x="5143500" y="3571876"/>
            <a:ext cx="1466850" cy="742950"/>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9" name="文字方塊 8">
            <a:extLst>
              <a:ext uri="{FF2B5EF4-FFF2-40B4-BE49-F238E27FC236}">
                <a16:creationId xmlns:a16="http://schemas.microsoft.com/office/drawing/2014/main" id="{F8C92E02-1586-43D9-8A8A-08E1212A501A}"/>
              </a:ext>
            </a:extLst>
          </p:cNvPr>
          <p:cNvSpPr txBox="1"/>
          <p:nvPr/>
        </p:nvSpPr>
        <p:spPr>
          <a:xfrm>
            <a:off x="4347448" y="3758685"/>
            <a:ext cx="796052" cy="369332"/>
          </a:xfrm>
          <a:prstGeom prst="rect">
            <a:avLst/>
          </a:prstGeom>
          <a:noFill/>
        </p:spPr>
        <p:txBody>
          <a:bodyPr wrap="none" rtlCol="0">
            <a:spAutoFit/>
          </a:bodyPr>
          <a:lstStyle/>
          <a:p>
            <a:r>
              <a:rPr lang="en-US" altLang="zh-TW" dirty="0">
                <a:solidFill>
                  <a:srgbClr val="FF0000"/>
                </a:solidFill>
              </a:rPr>
              <a:t>Buffer</a:t>
            </a:r>
            <a:endParaRPr lang="zh-TW" altLang="en-US" dirty="0">
              <a:solidFill>
                <a:srgbClr val="FF0000"/>
              </a:solidFill>
            </a:endParaRPr>
          </a:p>
        </p:txBody>
      </p:sp>
      <p:sp>
        <p:nvSpPr>
          <p:cNvPr id="10" name="矩形 9">
            <a:extLst>
              <a:ext uri="{FF2B5EF4-FFF2-40B4-BE49-F238E27FC236}">
                <a16:creationId xmlns:a16="http://schemas.microsoft.com/office/drawing/2014/main" id="{694198C4-363A-4D04-BEC5-6F2D1F148BEB}"/>
              </a:ext>
            </a:extLst>
          </p:cNvPr>
          <p:cNvSpPr/>
          <p:nvPr/>
        </p:nvSpPr>
        <p:spPr>
          <a:xfrm>
            <a:off x="5143500" y="1827990"/>
            <a:ext cx="1466850" cy="1347242"/>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1" name="文字方塊 10">
            <a:extLst>
              <a:ext uri="{FF2B5EF4-FFF2-40B4-BE49-F238E27FC236}">
                <a16:creationId xmlns:a16="http://schemas.microsoft.com/office/drawing/2014/main" id="{D66501DB-0743-4967-A382-4688062FDF6B}"/>
              </a:ext>
            </a:extLst>
          </p:cNvPr>
          <p:cNvSpPr txBox="1"/>
          <p:nvPr/>
        </p:nvSpPr>
        <p:spPr>
          <a:xfrm>
            <a:off x="3945672" y="2316945"/>
            <a:ext cx="1197828" cy="369332"/>
          </a:xfrm>
          <a:prstGeom prst="rect">
            <a:avLst/>
          </a:prstGeom>
          <a:noFill/>
        </p:spPr>
        <p:txBody>
          <a:bodyPr wrap="none" rtlCol="0">
            <a:spAutoFit/>
          </a:bodyPr>
          <a:lstStyle/>
          <a:p>
            <a:r>
              <a:rPr lang="en-US" altLang="zh-TW" dirty="0" err="1">
                <a:solidFill>
                  <a:srgbClr val="FF0000"/>
                </a:solidFill>
              </a:rPr>
              <a:t>Tcl</a:t>
            </a:r>
            <a:r>
              <a:rPr lang="en-US" altLang="zh-TW" dirty="0">
                <a:solidFill>
                  <a:srgbClr val="FF0000"/>
                </a:solidFill>
              </a:rPr>
              <a:t> Object</a:t>
            </a:r>
            <a:endParaRPr lang="zh-TW" altLang="en-US" dirty="0">
              <a:solidFill>
                <a:srgbClr val="FF0000"/>
              </a:solidFill>
            </a:endParaRPr>
          </a:p>
        </p:txBody>
      </p:sp>
      <p:sp>
        <p:nvSpPr>
          <p:cNvPr id="12" name="矩形 11">
            <a:extLst>
              <a:ext uri="{FF2B5EF4-FFF2-40B4-BE49-F238E27FC236}">
                <a16:creationId xmlns:a16="http://schemas.microsoft.com/office/drawing/2014/main" id="{70126DD7-5F7D-48C8-B430-80E01A02F911}"/>
              </a:ext>
            </a:extLst>
          </p:cNvPr>
          <p:cNvSpPr/>
          <p:nvPr/>
        </p:nvSpPr>
        <p:spPr>
          <a:xfrm>
            <a:off x="5143500" y="4950533"/>
            <a:ext cx="1466850" cy="1191849"/>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3" name="文字方塊 12">
            <a:extLst>
              <a:ext uri="{FF2B5EF4-FFF2-40B4-BE49-F238E27FC236}">
                <a16:creationId xmlns:a16="http://schemas.microsoft.com/office/drawing/2014/main" id="{D2D333E9-BAED-44F6-AD50-7AB7B44C242B}"/>
              </a:ext>
            </a:extLst>
          </p:cNvPr>
          <p:cNvSpPr txBox="1"/>
          <p:nvPr/>
        </p:nvSpPr>
        <p:spPr>
          <a:xfrm>
            <a:off x="4279161" y="5361791"/>
            <a:ext cx="864339" cy="369332"/>
          </a:xfrm>
          <a:prstGeom prst="rect">
            <a:avLst/>
          </a:prstGeom>
          <a:noFill/>
        </p:spPr>
        <p:txBody>
          <a:bodyPr wrap="none" rtlCol="0">
            <a:spAutoFit/>
          </a:bodyPr>
          <a:lstStyle/>
          <a:p>
            <a:r>
              <a:rPr lang="en-US" altLang="zh-TW" dirty="0">
                <a:solidFill>
                  <a:srgbClr val="FF0000"/>
                </a:solidFill>
              </a:rPr>
              <a:t>Server</a:t>
            </a:r>
            <a:endParaRPr lang="zh-TW" altLang="en-US" dirty="0">
              <a:solidFill>
                <a:srgbClr val="FF0000"/>
              </a:solidFill>
            </a:endParaRPr>
          </a:p>
        </p:txBody>
      </p:sp>
      <p:sp>
        <p:nvSpPr>
          <p:cNvPr id="14" name="矩形 13">
            <a:extLst>
              <a:ext uri="{FF2B5EF4-FFF2-40B4-BE49-F238E27FC236}">
                <a16:creationId xmlns:a16="http://schemas.microsoft.com/office/drawing/2014/main" id="{0B7D3AF1-E6E2-4374-B187-333CEC6A833E}"/>
              </a:ext>
            </a:extLst>
          </p:cNvPr>
          <p:cNvSpPr/>
          <p:nvPr/>
        </p:nvSpPr>
        <p:spPr>
          <a:xfrm>
            <a:off x="5143500" y="755581"/>
            <a:ext cx="1466850" cy="760283"/>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5" name="文字方塊 14">
            <a:extLst>
              <a:ext uri="{FF2B5EF4-FFF2-40B4-BE49-F238E27FC236}">
                <a16:creationId xmlns:a16="http://schemas.microsoft.com/office/drawing/2014/main" id="{9F1D9346-3D59-4B0C-B6E4-2C5592576B87}"/>
              </a:ext>
            </a:extLst>
          </p:cNvPr>
          <p:cNvSpPr txBox="1"/>
          <p:nvPr/>
        </p:nvSpPr>
        <p:spPr>
          <a:xfrm>
            <a:off x="4368929" y="948854"/>
            <a:ext cx="774571" cy="369332"/>
          </a:xfrm>
          <a:prstGeom prst="rect">
            <a:avLst/>
          </a:prstGeom>
          <a:noFill/>
        </p:spPr>
        <p:txBody>
          <a:bodyPr wrap="none" rtlCol="0">
            <a:spAutoFit/>
          </a:bodyPr>
          <a:lstStyle/>
          <a:p>
            <a:r>
              <a:rPr lang="en-US" altLang="zh-TW" dirty="0">
                <a:solidFill>
                  <a:srgbClr val="FF0000"/>
                </a:solidFill>
              </a:rPr>
              <a:t>Script</a:t>
            </a:r>
            <a:endParaRPr lang="zh-TW" altLang="en-US" dirty="0">
              <a:solidFill>
                <a:srgbClr val="FF0000"/>
              </a:solidFill>
            </a:endParaRPr>
          </a:p>
        </p:txBody>
      </p:sp>
    </p:spTree>
    <p:extLst>
      <p:ext uri="{BB962C8B-B14F-4D97-AF65-F5344CB8AC3E}">
        <p14:creationId xmlns:p14="http://schemas.microsoft.com/office/powerpoint/2010/main" val="2178567407"/>
      </p:ext>
    </p:extLst>
  </p:cSld>
  <p:clrMapOvr>
    <a:masterClrMapping/>
  </p:clrMapOvr>
  <p:transition spd="slow">
    <p:strips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AB4811-B66B-48A0-9F34-BEA18AEFCE44}"/>
              </a:ext>
            </a:extLst>
          </p:cNvPr>
          <p:cNvSpPr>
            <a:spLocks noGrp="1"/>
          </p:cNvSpPr>
          <p:nvPr>
            <p:ph type="title"/>
          </p:nvPr>
        </p:nvSpPr>
        <p:spPr/>
        <p:txBody>
          <a:bodyPr/>
          <a:lstStyle/>
          <a:p>
            <a:r>
              <a:rPr lang="en-US" altLang="zh-TW" dirty="0" err="1"/>
              <a:t>Ixexplorer</a:t>
            </a:r>
            <a:r>
              <a:rPr lang="en-US" altLang="zh-TW" dirty="0"/>
              <a:t> </a:t>
            </a:r>
            <a:r>
              <a:rPr lang="en-US" altLang="zh-TW" dirty="0" err="1"/>
              <a:t>api</a:t>
            </a:r>
            <a:endParaRPr lang="zh-TW" altLang="en-US" dirty="0"/>
          </a:p>
        </p:txBody>
      </p:sp>
      <p:graphicFrame>
        <p:nvGraphicFramePr>
          <p:cNvPr id="6" name="表格 6">
            <a:extLst>
              <a:ext uri="{FF2B5EF4-FFF2-40B4-BE49-F238E27FC236}">
                <a16:creationId xmlns:a16="http://schemas.microsoft.com/office/drawing/2014/main" id="{A5A756C1-868F-4C6F-83C0-1E64EAF8DC71}"/>
              </a:ext>
            </a:extLst>
          </p:cNvPr>
          <p:cNvGraphicFramePr>
            <a:graphicFrameLocks noGrp="1"/>
          </p:cNvGraphicFramePr>
          <p:nvPr>
            <p:ph idx="1"/>
            <p:extLst>
              <p:ext uri="{D42A27DB-BD31-4B8C-83A1-F6EECF244321}">
                <p14:modId xmlns:p14="http://schemas.microsoft.com/office/powerpoint/2010/main" val="3057772826"/>
              </p:ext>
            </p:extLst>
          </p:nvPr>
        </p:nvGraphicFramePr>
        <p:xfrm>
          <a:off x="1" y="1285687"/>
          <a:ext cx="12191999" cy="4754880"/>
        </p:xfrm>
        <a:graphic>
          <a:graphicData uri="http://schemas.openxmlformats.org/drawingml/2006/table">
            <a:tbl>
              <a:tblPr firstRow="1" bandRow="1">
                <a:tableStyleId>{5C22544A-7EE6-4342-B048-85BDC9FD1C3A}</a:tableStyleId>
              </a:tblPr>
              <a:tblGrid>
                <a:gridCol w="3485321">
                  <a:extLst>
                    <a:ext uri="{9D8B030D-6E8A-4147-A177-3AD203B41FA5}">
                      <a16:colId xmlns:a16="http://schemas.microsoft.com/office/drawing/2014/main" val="3085277822"/>
                    </a:ext>
                  </a:extLst>
                </a:gridCol>
                <a:gridCol w="878932">
                  <a:extLst>
                    <a:ext uri="{9D8B030D-6E8A-4147-A177-3AD203B41FA5}">
                      <a16:colId xmlns:a16="http://schemas.microsoft.com/office/drawing/2014/main" val="3619146708"/>
                    </a:ext>
                  </a:extLst>
                </a:gridCol>
                <a:gridCol w="7827746">
                  <a:extLst>
                    <a:ext uri="{9D8B030D-6E8A-4147-A177-3AD203B41FA5}">
                      <a16:colId xmlns:a16="http://schemas.microsoft.com/office/drawing/2014/main" val="4142626500"/>
                    </a:ext>
                  </a:extLst>
                </a:gridCol>
              </a:tblGrid>
              <a:tr h="242834">
                <a:tc>
                  <a:txBody>
                    <a:bodyPr/>
                    <a:lstStyle/>
                    <a:p>
                      <a:r>
                        <a:rPr lang="en-US" altLang="zh-TW" dirty="0"/>
                        <a:t>Code</a:t>
                      </a:r>
                      <a:endParaRPr lang="zh-TW" altLang="en-US" dirty="0"/>
                    </a:p>
                  </a:txBody>
                  <a:tcPr/>
                </a:tc>
                <a:tc>
                  <a:txBody>
                    <a:bodyPr/>
                    <a:lstStyle/>
                    <a:p>
                      <a:r>
                        <a:rPr lang="en-US" altLang="zh-TW" dirty="0"/>
                        <a:t>Value</a:t>
                      </a:r>
                      <a:endParaRPr lang="zh-TW" altLang="en-US" dirty="0"/>
                    </a:p>
                  </a:txBody>
                  <a:tcPr/>
                </a:tc>
                <a:tc>
                  <a:txBody>
                    <a:bodyPr/>
                    <a:lstStyle/>
                    <a:p>
                      <a:r>
                        <a:rPr lang="en-US" altLang="zh-TW" dirty="0"/>
                        <a:t>Usage</a:t>
                      </a:r>
                      <a:endParaRPr lang="zh-TW" altLang="en-US" dirty="0"/>
                    </a:p>
                  </a:txBody>
                  <a:tcPr/>
                </a:tc>
                <a:extLst>
                  <a:ext uri="{0D108BD9-81ED-4DB2-BD59-A6C34878D82A}">
                    <a16:rowId xmlns:a16="http://schemas.microsoft.com/office/drawing/2014/main" val="1599921077"/>
                  </a:ext>
                </a:extLst>
              </a:tr>
              <a:tr h="0">
                <a:tc>
                  <a:txBody>
                    <a:bodyPr/>
                    <a:lstStyle/>
                    <a:p>
                      <a:r>
                        <a:rPr lang="en-US" altLang="zh-TW" dirty="0" err="1"/>
                        <a:t>ixTcl_ok</a:t>
                      </a:r>
                      <a:r>
                        <a:rPr lang="en-US" altLang="zh-TW" dirty="0"/>
                        <a:t>/TCL_OK</a:t>
                      </a:r>
                      <a:endParaRPr lang="zh-TW" altLang="en-US" dirty="0"/>
                    </a:p>
                  </a:txBody>
                  <a:tcPr/>
                </a:tc>
                <a:tc>
                  <a:txBody>
                    <a:bodyPr/>
                    <a:lstStyle/>
                    <a:p>
                      <a:r>
                        <a:rPr lang="en-US" altLang="zh-TW" dirty="0"/>
                        <a:t>0</a:t>
                      </a:r>
                      <a:endParaRPr lang="zh-TW" altLang="en-US" dirty="0"/>
                    </a:p>
                  </a:txBody>
                  <a:tcPr/>
                </a:tc>
                <a:tc>
                  <a:txBody>
                    <a:bodyPr/>
                    <a:lstStyle/>
                    <a:p>
                      <a:r>
                        <a:rPr lang="en-US" altLang="zh-TW" sz="1500" dirty="0"/>
                        <a:t>No error, successful return. </a:t>
                      </a:r>
                      <a:endParaRPr lang="zh-TW" altLang="en-US" sz="1500" dirty="0"/>
                    </a:p>
                  </a:txBody>
                  <a:tcPr/>
                </a:tc>
                <a:extLst>
                  <a:ext uri="{0D108BD9-81ED-4DB2-BD59-A6C34878D82A}">
                    <a16:rowId xmlns:a16="http://schemas.microsoft.com/office/drawing/2014/main" val="4175751238"/>
                  </a:ext>
                </a:extLst>
              </a:tr>
              <a:tr h="0">
                <a:tc>
                  <a:txBody>
                    <a:bodyPr/>
                    <a:lstStyle/>
                    <a:p>
                      <a:r>
                        <a:rPr lang="en-US" altLang="zh-TW" dirty="0" err="1"/>
                        <a:t>ixTcl_generalError</a:t>
                      </a:r>
                      <a:r>
                        <a:rPr lang="en-US" altLang="zh-TW" dirty="0"/>
                        <a:t>/TCL_ERROR</a:t>
                      </a:r>
                      <a:endParaRPr lang="zh-TW" altLang="en-US" dirty="0"/>
                    </a:p>
                  </a:txBody>
                  <a:tcPr/>
                </a:tc>
                <a:tc>
                  <a:txBody>
                    <a:bodyPr/>
                    <a:lstStyle/>
                    <a:p>
                      <a:r>
                        <a:rPr lang="en-US" altLang="zh-TW" dirty="0"/>
                        <a:t>1</a:t>
                      </a:r>
                      <a:endParaRPr lang="zh-TW" altLang="en-US" dirty="0"/>
                    </a:p>
                  </a:txBody>
                  <a:tcPr/>
                </a:tc>
                <a:tc>
                  <a:txBody>
                    <a:bodyPr/>
                    <a:lstStyle/>
                    <a:p>
                      <a:r>
                        <a:rPr lang="en-US" altLang="zh-TW" sz="1500" dirty="0"/>
                        <a:t>An error has occurred. </a:t>
                      </a:r>
                      <a:endParaRPr lang="zh-TW" altLang="en-US" sz="1500" dirty="0"/>
                    </a:p>
                  </a:txBody>
                  <a:tcPr/>
                </a:tc>
                <a:extLst>
                  <a:ext uri="{0D108BD9-81ED-4DB2-BD59-A6C34878D82A}">
                    <a16:rowId xmlns:a16="http://schemas.microsoft.com/office/drawing/2014/main" val="618147622"/>
                  </a:ext>
                </a:extLst>
              </a:tr>
              <a:tr h="0">
                <a:tc>
                  <a:txBody>
                    <a:bodyPr/>
                    <a:lstStyle/>
                    <a:p>
                      <a:r>
                        <a:rPr lang="en-US" altLang="zh-TW" dirty="0" err="1"/>
                        <a:t>ixTCL_versionMismatch</a:t>
                      </a:r>
                      <a:endParaRPr lang="zh-TW" altLang="en-US" dirty="0"/>
                    </a:p>
                  </a:txBody>
                  <a:tcPr/>
                </a:tc>
                <a:tc>
                  <a:txBody>
                    <a:bodyPr/>
                    <a:lstStyle/>
                    <a:p>
                      <a:r>
                        <a:rPr lang="en-US" altLang="zh-TW" dirty="0"/>
                        <a:t>2</a:t>
                      </a:r>
                      <a:endParaRPr lang="zh-TW" altLang="en-US" dirty="0"/>
                    </a:p>
                  </a:txBody>
                  <a:tcPr/>
                </a:tc>
                <a:tc>
                  <a:txBody>
                    <a:bodyPr/>
                    <a:lstStyle/>
                    <a:p>
                      <a:r>
                        <a:rPr lang="en-US" altLang="zh-TW" sz="1500" dirty="0"/>
                        <a:t>The software version for the TCL API does not match that used on a connected chassis.</a:t>
                      </a:r>
                      <a:endParaRPr lang="zh-TW" altLang="en-US" sz="1500" dirty="0"/>
                    </a:p>
                  </a:txBody>
                  <a:tcPr/>
                </a:tc>
                <a:extLst>
                  <a:ext uri="{0D108BD9-81ED-4DB2-BD59-A6C34878D82A}">
                    <a16:rowId xmlns:a16="http://schemas.microsoft.com/office/drawing/2014/main" val="2949762091"/>
                  </a:ext>
                </a:extLst>
              </a:tr>
              <a:tr h="356417">
                <a:tc>
                  <a:txBody>
                    <a:bodyPr/>
                    <a:lstStyle/>
                    <a:p>
                      <a:r>
                        <a:rPr lang="en-US" altLang="zh-TW" dirty="0" err="1"/>
                        <a:t>ixTcl</a:t>
                      </a:r>
                      <a:r>
                        <a:rPr lang="en-US" altLang="zh-TW" dirty="0"/>
                        <a:t>_ </a:t>
                      </a:r>
                      <a:r>
                        <a:rPr lang="en-US" altLang="zh-TW" dirty="0" err="1"/>
                        <a:t>chassisTimeout</a:t>
                      </a:r>
                      <a:endParaRPr lang="zh-TW" altLang="en-US" dirty="0"/>
                    </a:p>
                  </a:txBody>
                  <a:tcPr/>
                </a:tc>
                <a:tc>
                  <a:txBody>
                    <a:bodyPr/>
                    <a:lstStyle/>
                    <a:p>
                      <a:r>
                        <a:rPr lang="en-US" altLang="zh-TW" dirty="0"/>
                        <a:t>3</a:t>
                      </a:r>
                      <a:endParaRPr lang="zh-TW" altLang="en-US" dirty="0"/>
                    </a:p>
                  </a:txBody>
                  <a:tcPr/>
                </a:tc>
                <a:tc>
                  <a:txBody>
                    <a:bodyPr/>
                    <a:lstStyle/>
                    <a:p>
                      <a:r>
                        <a:rPr lang="en-US" altLang="zh-TW" sz="1500" dirty="0"/>
                        <a:t>A timeout occurred while connecting to a chassis.</a:t>
                      </a:r>
                      <a:endParaRPr lang="zh-TW" altLang="en-US" sz="1500" dirty="0"/>
                    </a:p>
                  </a:txBody>
                  <a:tcPr/>
                </a:tc>
                <a:extLst>
                  <a:ext uri="{0D108BD9-81ED-4DB2-BD59-A6C34878D82A}">
                    <a16:rowId xmlns:a16="http://schemas.microsoft.com/office/drawing/2014/main" val="964143677"/>
                  </a:ext>
                </a:extLst>
              </a:tr>
              <a:tr h="356417">
                <a:tc>
                  <a:txBody>
                    <a:bodyPr/>
                    <a:lstStyle/>
                    <a:p>
                      <a:r>
                        <a:rPr lang="en-US" altLang="zh-TW" dirty="0" err="1"/>
                        <a:t>ixTcl_notAvailable</a:t>
                      </a:r>
                      <a:endParaRPr lang="zh-TW" altLang="en-US" dirty="0"/>
                    </a:p>
                  </a:txBody>
                  <a:tcPr/>
                </a:tc>
                <a:tc>
                  <a:txBody>
                    <a:bodyPr/>
                    <a:lstStyle/>
                    <a:p>
                      <a:r>
                        <a:rPr lang="en-US" altLang="zh-TW" dirty="0"/>
                        <a:t>100</a:t>
                      </a:r>
                      <a:endParaRPr lang="zh-TW" altLang="en-US" dirty="0"/>
                    </a:p>
                  </a:txBody>
                  <a:tcPr/>
                </a:tc>
                <a:tc>
                  <a:txBody>
                    <a:bodyPr/>
                    <a:lstStyle/>
                    <a:p>
                      <a:r>
                        <a:rPr lang="en-US" altLang="zh-TW" sz="1500" dirty="0"/>
                        <a:t>A port may not exist or may be in use by another user. </a:t>
                      </a:r>
                      <a:endParaRPr lang="zh-TW" altLang="en-US" sz="1500" dirty="0"/>
                    </a:p>
                  </a:txBody>
                  <a:tcPr/>
                </a:tc>
                <a:extLst>
                  <a:ext uri="{0D108BD9-81ED-4DB2-BD59-A6C34878D82A}">
                    <a16:rowId xmlns:a16="http://schemas.microsoft.com/office/drawing/2014/main" val="1080697057"/>
                  </a:ext>
                </a:extLst>
              </a:tr>
              <a:tr h="356417">
                <a:tc>
                  <a:txBody>
                    <a:bodyPr/>
                    <a:lstStyle/>
                    <a:p>
                      <a:r>
                        <a:rPr lang="en-US" altLang="zh-TW" dirty="0" err="1"/>
                        <a:t>ixTcl_unsupportedFeature</a:t>
                      </a:r>
                      <a:r>
                        <a:rPr lang="en-US" altLang="zh-TW" dirty="0"/>
                        <a:t> </a:t>
                      </a:r>
                      <a:endParaRPr lang="zh-TW" altLang="en-US" dirty="0"/>
                    </a:p>
                  </a:txBody>
                  <a:tcPr/>
                </a:tc>
                <a:tc>
                  <a:txBody>
                    <a:bodyPr/>
                    <a:lstStyle/>
                    <a:p>
                      <a:r>
                        <a:rPr lang="en-US" altLang="zh-TW" dirty="0"/>
                        <a:t>101</a:t>
                      </a:r>
                      <a:endParaRPr lang="zh-TW" altLang="en-US" dirty="0"/>
                    </a:p>
                  </a:txBody>
                  <a:tcPr/>
                </a:tc>
                <a:tc>
                  <a:txBody>
                    <a:bodyPr/>
                    <a:lstStyle/>
                    <a:p>
                      <a:r>
                        <a:rPr lang="en-US" altLang="zh-TW" sz="1500" dirty="0"/>
                        <a:t>The port does not support a feature. </a:t>
                      </a:r>
                      <a:endParaRPr lang="zh-TW" altLang="en-US" sz="1500" dirty="0"/>
                    </a:p>
                  </a:txBody>
                  <a:tcPr/>
                </a:tc>
                <a:extLst>
                  <a:ext uri="{0D108BD9-81ED-4DB2-BD59-A6C34878D82A}">
                    <a16:rowId xmlns:a16="http://schemas.microsoft.com/office/drawing/2014/main" val="353733814"/>
                  </a:ext>
                </a:extLst>
              </a:tr>
              <a:tr h="356417">
                <a:tc>
                  <a:txBody>
                    <a:bodyPr/>
                    <a:lstStyle/>
                    <a:p>
                      <a:r>
                        <a:rPr lang="en-US" altLang="zh-TW" dirty="0" err="1"/>
                        <a:t>ixTcl_outOfMemory</a:t>
                      </a:r>
                      <a:r>
                        <a:rPr lang="en-US" altLang="zh-TW" dirty="0"/>
                        <a:t> 1</a:t>
                      </a:r>
                      <a:endParaRPr lang="zh-TW" altLang="en-US" dirty="0"/>
                    </a:p>
                  </a:txBody>
                  <a:tcPr>
                    <a:lnB w="12700" cap="flat" cmpd="sng" algn="ctr">
                      <a:solidFill>
                        <a:schemeClr val="tx1"/>
                      </a:solidFill>
                      <a:prstDash val="solid"/>
                      <a:round/>
                      <a:headEnd type="none" w="med" len="med"/>
                      <a:tailEnd type="none" w="med" len="med"/>
                    </a:lnB>
                  </a:tcPr>
                </a:tc>
                <a:tc>
                  <a:txBody>
                    <a:bodyPr/>
                    <a:lstStyle/>
                    <a:p>
                      <a:r>
                        <a:rPr lang="en-US" altLang="zh-TW" dirty="0"/>
                        <a:t>102</a:t>
                      </a:r>
                      <a:endParaRPr lang="zh-TW" altLang="en-US" dirty="0"/>
                    </a:p>
                  </a:txBody>
                  <a:tcPr>
                    <a:lnB w="12700" cap="flat" cmpd="sng" algn="ctr">
                      <a:solidFill>
                        <a:schemeClr val="tx1"/>
                      </a:solidFill>
                      <a:prstDash val="solid"/>
                      <a:round/>
                      <a:headEnd type="none" w="med" len="med"/>
                      <a:tailEnd type="none" w="med" len="med"/>
                    </a:lnB>
                  </a:tcPr>
                </a:tc>
                <a:tc>
                  <a:txBody>
                    <a:bodyPr/>
                    <a:lstStyle/>
                    <a:p>
                      <a:r>
                        <a:rPr lang="en-US" altLang="zh-TW" sz="1500" dirty="0"/>
                        <a:t>The TCL execution has run out of main memory.</a:t>
                      </a:r>
                      <a:endParaRPr lang="zh-TW" altLang="en-US" sz="15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1112680"/>
                  </a:ext>
                </a:extLst>
              </a:tr>
              <a:tr h="356417">
                <a:tc>
                  <a:txBody>
                    <a:bodyPr/>
                    <a:lstStyle/>
                    <a:p>
                      <a:r>
                        <a:rPr lang="en-US" altLang="zh-TW" dirty="0" err="1"/>
                        <a:t>ixTcl_addedAsDisabled</a:t>
                      </a:r>
                      <a:endParaRPr lang="zh-TW"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a:t>103</a:t>
                      </a:r>
                      <a:endParaRPr lang="zh-TW"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500" dirty="0"/>
                        <a:t>The entry was added, but was disabled due to quantity or volume constraints. </a:t>
                      </a:r>
                      <a:endParaRPr lang="zh-TW" altLang="en-US" sz="15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6984208"/>
                  </a:ext>
                </a:extLst>
              </a:tr>
              <a:tr h="356417">
                <a:tc>
                  <a:txBody>
                    <a:bodyPr/>
                    <a:lstStyle/>
                    <a:p>
                      <a:r>
                        <a:rPr lang="en-US" altLang="zh-TW" dirty="0" err="1"/>
                        <a:t>ixTcl_notLicensed</a:t>
                      </a:r>
                      <a:endParaRPr lang="zh-TW"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a:t>104</a:t>
                      </a:r>
                      <a:endParaRPr lang="zh-TW"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500" dirty="0"/>
                        <a:t>Not licensed </a:t>
                      </a:r>
                      <a:endParaRPr lang="zh-TW" altLang="en-US" sz="15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333867"/>
                  </a:ext>
                </a:extLst>
              </a:tr>
              <a:tr h="356417">
                <a:tc>
                  <a:txBody>
                    <a:bodyPr/>
                    <a:lstStyle/>
                    <a:p>
                      <a:r>
                        <a:rPr lang="en-US" altLang="zh-TW" dirty="0" err="1"/>
                        <a:t>ixTcl_noWriteRequired</a:t>
                      </a:r>
                      <a:endParaRPr lang="zh-TW"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a:t>200</a:t>
                      </a:r>
                      <a:endParaRPr lang="zh-TW"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500" dirty="0"/>
                        <a:t>Writing not required</a:t>
                      </a:r>
                      <a:endParaRPr lang="zh-TW" altLang="en-US" sz="15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6907829"/>
                  </a:ext>
                </a:extLst>
              </a:tr>
              <a:tr h="356417">
                <a:tc>
                  <a:txBody>
                    <a:bodyPr/>
                    <a:lstStyle/>
                    <a:p>
                      <a:r>
                        <a:rPr lang="en-US" altLang="zh-TW" dirty="0" err="1"/>
                        <a:t>ixTcl_invalidChassisChain</a:t>
                      </a:r>
                      <a:endParaRPr lang="zh-TW"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a:t>201</a:t>
                      </a:r>
                      <a:endParaRPr lang="zh-TW"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500" dirty="0"/>
                        <a:t>Invalid chassis chain</a:t>
                      </a:r>
                      <a:endParaRPr lang="zh-TW" altLang="en-US" sz="15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120450"/>
                  </a:ext>
                </a:extLst>
              </a:tr>
              <a:tr h="356417">
                <a:tc>
                  <a:txBody>
                    <a:bodyPr/>
                    <a:lstStyle/>
                    <a:p>
                      <a:r>
                        <a:rPr lang="en-US" altLang="zh-TW" dirty="0" err="1"/>
                        <a:t>ixTcl_hardwareConflict</a:t>
                      </a:r>
                      <a:r>
                        <a:rPr lang="en-US" altLang="zh-TW" dirty="0"/>
                        <a:t> </a:t>
                      </a:r>
                      <a:endParaRPr lang="zh-TW" altLang="en-US" dirty="0"/>
                    </a:p>
                  </a:txBody>
                  <a:tcPr>
                    <a:lnT w="12700" cap="flat" cmpd="sng" algn="ctr">
                      <a:solidFill>
                        <a:schemeClr val="tx1"/>
                      </a:solidFill>
                      <a:prstDash val="solid"/>
                      <a:round/>
                      <a:headEnd type="none" w="med" len="med"/>
                      <a:tailEnd type="none" w="med" len="med"/>
                    </a:lnT>
                  </a:tcPr>
                </a:tc>
                <a:tc>
                  <a:txBody>
                    <a:bodyPr/>
                    <a:lstStyle/>
                    <a:p>
                      <a:r>
                        <a:rPr lang="en-US" altLang="zh-TW" dirty="0"/>
                        <a:t>202</a:t>
                      </a:r>
                      <a:endParaRPr lang="zh-TW" altLang="en-US" dirty="0"/>
                    </a:p>
                  </a:txBody>
                  <a:tcPr>
                    <a:lnT w="12700" cap="flat" cmpd="sng" algn="ctr">
                      <a:solidFill>
                        <a:schemeClr val="tx1"/>
                      </a:solidFill>
                      <a:prstDash val="solid"/>
                      <a:round/>
                      <a:headEnd type="none" w="med" len="med"/>
                      <a:tailEnd type="none" w="med" len="med"/>
                    </a:lnT>
                  </a:tcPr>
                </a:tc>
                <a:tc>
                  <a:txBody>
                    <a:bodyPr/>
                    <a:lstStyle/>
                    <a:p>
                      <a:r>
                        <a:rPr lang="en-US" altLang="zh-TW" sz="1500" dirty="0"/>
                        <a:t>When adding a load module, a duplicate load module serial number was encountered. </a:t>
                      </a:r>
                      <a:endParaRPr lang="zh-TW" altLang="en-US" sz="15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27533766"/>
                  </a:ext>
                </a:extLst>
              </a:tr>
            </a:tbl>
          </a:graphicData>
        </a:graphic>
      </p:graphicFrame>
      <p:sp>
        <p:nvSpPr>
          <p:cNvPr id="4" name="文字版面配置區 3">
            <a:extLst>
              <a:ext uri="{FF2B5EF4-FFF2-40B4-BE49-F238E27FC236}">
                <a16:creationId xmlns:a16="http://schemas.microsoft.com/office/drawing/2014/main" id="{0ED149C6-B6DF-4049-9D05-0B3F993353B4}"/>
              </a:ext>
            </a:extLst>
          </p:cNvPr>
          <p:cNvSpPr>
            <a:spLocks noGrp="1"/>
          </p:cNvSpPr>
          <p:nvPr>
            <p:ph type="body" sz="quarter" idx="10"/>
          </p:nvPr>
        </p:nvSpPr>
        <p:spPr/>
        <p:txBody>
          <a:bodyPr/>
          <a:lstStyle/>
          <a:p>
            <a:r>
              <a:rPr lang="en-US" altLang="zh-TW" dirty="0"/>
              <a:t>-Return Code</a:t>
            </a:r>
            <a:endParaRPr lang="zh-TW" altLang="en-US" dirty="0"/>
          </a:p>
        </p:txBody>
      </p:sp>
    </p:spTree>
    <p:extLst>
      <p:ext uri="{BB962C8B-B14F-4D97-AF65-F5344CB8AC3E}">
        <p14:creationId xmlns:p14="http://schemas.microsoft.com/office/powerpoint/2010/main" val="3427990181"/>
      </p:ext>
    </p:extLst>
  </p:cSld>
  <p:clrMapOvr>
    <a:masterClrMapping/>
  </p:clrMapOvr>
  <p:transition spd="slow">
    <p:strips dir="rd"/>
  </p:transition>
</p:sld>
</file>

<file path=ppt/theme/theme1.xml><?xml version="1.0" encoding="utf-8"?>
<a:theme xmlns:a="http://schemas.openxmlformats.org/drawingml/2006/main" name="Office Theme">
  <a:themeElements>
    <a:clrScheme name="Ixia">
      <a:dk1>
        <a:srgbClr val="5F6369"/>
      </a:dk1>
      <a:lt1>
        <a:sysClr val="window" lastClr="FFFFFF"/>
      </a:lt1>
      <a:dk2>
        <a:srgbClr val="88D2E7"/>
      </a:dk2>
      <a:lt2>
        <a:srgbClr val="37B0C9"/>
      </a:lt2>
      <a:accent1>
        <a:srgbClr val="BADCE6"/>
      </a:accent1>
      <a:accent2>
        <a:srgbClr val="81AB5D"/>
      </a:accent2>
      <a:accent3>
        <a:srgbClr val="E31837"/>
      </a:accent3>
      <a:accent4>
        <a:srgbClr val="244C5A"/>
      </a:accent4>
      <a:accent5>
        <a:srgbClr val="9FA1A4"/>
      </a:accent5>
      <a:accent6>
        <a:srgbClr val="CFD4D8"/>
      </a:accent6>
      <a:hlink>
        <a:srgbClr val="CFD4D8"/>
      </a:hlink>
      <a:folHlink>
        <a:srgbClr val="954F72"/>
      </a:folHlink>
    </a:clrScheme>
    <a:fontScheme name="Ixi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5875">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15-IXIA-1488_Ixia Corporate Template_03_02_rm.pptx" id="{FF96154D-1F65-4023-99D1-BB9ECA35FBDF}" vid="{A35D0E0C-E5C3-4401-9619-C102F7BB2428}"/>
    </a:ext>
  </a:extLst>
</a:theme>
</file>

<file path=ppt/theme/theme2.xml><?xml version="1.0" encoding="utf-8"?>
<a:theme xmlns:a="http://schemas.openxmlformats.org/drawingml/2006/main" name="Office Theme">
  <a:themeElements>
    <a:clrScheme name="Ixia">
      <a:dk1>
        <a:srgbClr val="5F6369"/>
      </a:dk1>
      <a:lt1>
        <a:sysClr val="window" lastClr="FFFFFF"/>
      </a:lt1>
      <a:dk2>
        <a:srgbClr val="88D2E7"/>
      </a:dk2>
      <a:lt2>
        <a:srgbClr val="37B0C9"/>
      </a:lt2>
      <a:accent1>
        <a:srgbClr val="BADCE6"/>
      </a:accent1>
      <a:accent2>
        <a:srgbClr val="81AB5D"/>
      </a:accent2>
      <a:accent3>
        <a:srgbClr val="E31837"/>
      </a:accent3>
      <a:accent4>
        <a:srgbClr val="244C5A"/>
      </a:accent4>
      <a:accent5>
        <a:srgbClr val="9FA1A4"/>
      </a:accent5>
      <a:accent6>
        <a:srgbClr val="CFD4D8"/>
      </a:accent6>
      <a:hlink>
        <a:srgbClr val="CFD4D8"/>
      </a:hlink>
      <a:folHlink>
        <a:srgbClr val="954F72"/>
      </a:folHlink>
    </a:clrScheme>
    <a:fontScheme name="Ixi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Ixia">
      <a:dk1>
        <a:srgbClr val="5F6369"/>
      </a:dk1>
      <a:lt1>
        <a:sysClr val="window" lastClr="FFFFFF"/>
      </a:lt1>
      <a:dk2>
        <a:srgbClr val="88D2E7"/>
      </a:dk2>
      <a:lt2>
        <a:srgbClr val="37B0C9"/>
      </a:lt2>
      <a:accent1>
        <a:srgbClr val="BADCE6"/>
      </a:accent1>
      <a:accent2>
        <a:srgbClr val="81AB5D"/>
      </a:accent2>
      <a:accent3>
        <a:srgbClr val="E31837"/>
      </a:accent3>
      <a:accent4>
        <a:srgbClr val="244C5A"/>
      </a:accent4>
      <a:accent5>
        <a:srgbClr val="9FA1A4"/>
      </a:accent5>
      <a:accent6>
        <a:srgbClr val="CFD4D8"/>
      </a:accent6>
      <a:hlink>
        <a:srgbClr val="CFD4D8"/>
      </a:hlink>
      <a:folHlink>
        <a:srgbClr val="954F72"/>
      </a:folHlink>
    </a:clrScheme>
    <a:fontScheme name="Ixi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abddce9-c67c-4b9f-9d22-5e8dba8cd7bd">
      <Value>33</Value>
    </TaxCatchAll>
    <Publish_x0020_Date xmlns="1abddce9-c67c-4b9f-9d22-5e8dba8cd7bd">2016-07-26T07:00:00+00:00</Publish_x0020_Date>
    <Doc_x0020_Type xmlns="1abddce9-c67c-4b9f-9d22-5e8dba8cd7bd">Sales Playbook</Doc_x0020_Type>
    <h97b294a2f234b0c833e31696d851eba xmlns="964d0a94-fa8a-42da-a61f-dbfa2f886b78">
      <Terms xmlns="http://schemas.microsoft.com/office/infopath/2007/PartnerControls">
        <TermInfo xmlns="http://schemas.microsoft.com/office/infopath/2007/PartnerControls">
          <TermName xmlns="http://schemas.microsoft.com/office/infopath/2007/PartnerControls">Vision ONE</TermName>
          <TermId xmlns="http://schemas.microsoft.com/office/infopath/2007/PartnerControls">983701a0-d192-4f45-aec3-889f8155e50c</TermId>
        </TermInfo>
      </Terms>
    </h97b294a2f234b0c833e31696d851eba>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47DC5338F42448A91AC3DFC5700626" ma:contentTypeVersion="8" ma:contentTypeDescription="Create a new document." ma:contentTypeScope="" ma:versionID="580cc94bdd83a5e83486b2367ab8b642">
  <xsd:schema xmlns:xsd="http://www.w3.org/2001/XMLSchema" xmlns:xs="http://www.w3.org/2001/XMLSchema" xmlns:p="http://schemas.microsoft.com/office/2006/metadata/properties" xmlns:ns2="1abddce9-c67c-4b9f-9d22-5e8dba8cd7bd" xmlns:ns3="964d0a94-fa8a-42da-a61f-dbfa2f886b78" targetNamespace="http://schemas.microsoft.com/office/2006/metadata/properties" ma:root="true" ma:fieldsID="a2f746d9cc17e1438fbe0e6105312da2" ns2:_="" ns3:_="">
    <xsd:import namespace="1abddce9-c67c-4b9f-9d22-5e8dba8cd7bd"/>
    <xsd:import namespace="964d0a94-fa8a-42da-a61f-dbfa2f886b78"/>
    <xsd:element name="properties">
      <xsd:complexType>
        <xsd:sequence>
          <xsd:element name="documentManagement">
            <xsd:complexType>
              <xsd:all>
                <xsd:element ref="ns2:SharedWithUsers" minOccurs="0"/>
                <xsd:element ref="ns2:SharedWithDetails" minOccurs="0"/>
                <xsd:element ref="ns3:h97b294a2f234b0c833e31696d851eba" minOccurs="0"/>
                <xsd:element ref="ns2:TaxCatchAll" minOccurs="0"/>
                <xsd:element ref="ns2:Doc_x0020_Type" minOccurs="0"/>
                <xsd:element ref="ns2:Publish_x0020_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ddce9-c67c-4b9f-9d22-5e8dba8cd7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12" nillable="true" ma:displayName="Taxonomy Catch All Column" ma:description="" ma:hidden="true" ma:list="{20a541fe-b3aa-4ca9-9e9a-a35cc99d7c75}" ma:internalName="TaxCatchAll" ma:showField="CatchAllData" ma:web="1abddce9-c67c-4b9f-9d22-5e8dba8cd7bd">
      <xsd:complexType>
        <xsd:complexContent>
          <xsd:extension base="dms:MultiChoiceLookup">
            <xsd:sequence>
              <xsd:element name="Value" type="dms:Lookup" maxOccurs="unbounded" minOccurs="0" nillable="true"/>
            </xsd:sequence>
          </xsd:extension>
        </xsd:complexContent>
      </xsd:complexType>
    </xsd:element>
    <xsd:element name="Doc_x0020_Type" ma:index="13" nillable="true" ma:displayName="Doc Type" ma:format="Dropdown" ma:indexed="true" ma:internalName="Doc_x0020_Type">
      <xsd:simpleType>
        <xsd:restriction base="dms:Choice">
          <xsd:enumeration value="Application Note"/>
          <xsd:enumeration value="Battle Card"/>
          <xsd:enumeration value="Black Book"/>
          <xsd:enumeration value="Case Study"/>
          <xsd:enumeration value="Competitive"/>
          <xsd:enumeration value="Contact"/>
          <xsd:enumeration value="Customer Presentation"/>
          <xsd:enumeration value="Data Sheet"/>
          <xsd:enumeration value="FAQ"/>
          <xsd:enumeration value="Feature Brief"/>
          <xsd:enumeration value="Infographic"/>
          <xsd:enumeration value="Misc"/>
          <xsd:enumeration value="Sales Playbook"/>
          <xsd:enumeration value="TOI Presentation"/>
          <xsd:enumeration value="Video"/>
          <xsd:enumeration value="White Paper"/>
          <xsd:enumeration value="Wiki Archive"/>
        </xsd:restriction>
      </xsd:simpleType>
    </xsd:element>
    <xsd:element name="Publish_x0020_Date" ma:index="14" nillable="true" ma:displayName="Publish Date" ma:format="DateOnly" ma:internalName="Publish_x0020_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4d0a94-fa8a-42da-a61f-dbfa2f886b78" elementFormDefault="qualified">
    <xsd:import namespace="http://schemas.microsoft.com/office/2006/documentManagement/types"/>
    <xsd:import namespace="http://schemas.microsoft.com/office/infopath/2007/PartnerControls"/>
    <xsd:element name="h97b294a2f234b0c833e31696d851eba" ma:index="11" nillable="true" ma:taxonomy="true" ma:internalName="h97b294a2f234b0c833e31696d851eba" ma:taxonomyFieldName="Product_x0020_Name" ma:displayName="Product Name(s)" ma:default="" ma:fieldId="{197b294a-2f23-4b0c-833e-31696d851eba}" ma:taxonomyMulti="true" ma:sspId="8674d510-1108-4132-8c42-ad8e5da62dde" ma:termSetId="ad549645-4473-430a-8944-6d55e75812dd"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AAFF3F-87FB-4E3E-9938-8832D3691C08}">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1abddce9-c67c-4b9f-9d22-5e8dba8cd7bd"/>
    <ds:schemaRef ds:uri="http://schemas.microsoft.com/office/infopath/2007/PartnerControls"/>
    <ds:schemaRef ds:uri="http://schemas.openxmlformats.org/package/2006/metadata/core-properties"/>
    <ds:schemaRef ds:uri="http://purl.org/dc/terms/"/>
    <ds:schemaRef ds:uri="964d0a94-fa8a-42da-a61f-dbfa2f886b78"/>
  </ds:schemaRefs>
</ds:datastoreItem>
</file>

<file path=customXml/itemProps2.xml><?xml version="1.0" encoding="utf-8"?>
<ds:datastoreItem xmlns:ds="http://schemas.openxmlformats.org/officeDocument/2006/customXml" ds:itemID="{5C4CA336-AA13-4D10-A602-9B87E52BF81D}">
  <ds:schemaRefs>
    <ds:schemaRef ds:uri="http://schemas.microsoft.com/sharepoint/v3/contenttype/forms"/>
  </ds:schemaRefs>
</ds:datastoreItem>
</file>

<file path=customXml/itemProps3.xml><?xml version="1.0" encoding="utf-8"?>
<ds:datastoreItem xmlns:ds="http://schemas.openxmlformats.org/officeDocument/2006/customXml" ds:itemID="{9D2FF920-F495-4AB2-80FB-7569D7A8E4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ddce9-c67c-4b9f-9d22-5e8dba8cd7bd"/>
    <ds:schemaRef ds:uri="964d0a94-fa8a-42da-a61f-dbfa2f886b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30186</TotalTime>
  <Words>2149</Words>
  <Application>Microsoft Office PowerPoint</Application>
  <PresentationFormat>Widescreen</PresentationFormat>
  <Paragraphs>236</Paragraphs>
  <Slides>34</Slides>
  <Notes>9</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Wingdings</vt:lpstr>
      <vt:lpstr>Office Theme</vt:lpstr>
      <vt:lpstr>Ixia Automation </vt:lpstr>
      <vt:lpstr>Ixia automation</vt:lpstr>
      <vt:lpstr>MARKET TRENDS</vt:lpstr>
      <vt:lpstr>Ixexplorer automation</vt:lpstr>
      <vt:lpstr>IxExplorer GUI</vt:lpstr>
      <vt:lpstr>IxExplorer API</vt:lpstr>
      <vt:lpstr>IxExplorer API</vt:lpstr>
      <vt:lpstr>IxExplorer API</vt:lpstr>
      <vt:lpstr>Ixexplorer api</vt:lpstr>
      <vt:lpstr>IxExplorer API</vt:lpstr>
      <vt:lpstr>IxExplorer API</vt:lpstr>
      <vt:lpstr>IxExplorer API</vt:lpstr>
      <vt:lpstr>IxExplorer API</vt:lpstr>
      <vt:lpstr>IxExplorer API</vt:lpstr>
      <vt:lpstr>Environment setting</vt:lpstr>
      <vt:lpstr>Environment setting</vt:lpstr>
      <vt:lpstr>Environment setting</vt:lpstr>
      <vt:lpstr>Environment setting</vt:lpstr>
      <vt:lpstr>Environment setting</vt:lpstr>
      <vt:lpstr>Ixexplorer automation</vt:lpstr>
      <vt:lpstr>Ixexplorer automation - SOlution</vt:lpstr>
      <vt:lpstr>Ixexplorer automation - SOlution</vt:lpstr>
      <vt:lpstr>Ixexplorer Scrirt Demo</vt:lpstr>
      <vt:lpstr>Ixexplorer Script</vt:lpstr>
      <vt:lpstr>Ixexplorer script</vt:lpstr>
      <vt:lpstr>Ixexplorer script</vt:lpstr>
      <vt:lpstr>Ixexplorer script</vt:lpstr>
      <vt:lpstr>Ixexploer script</vt:lpstr>
      <vt:lpstr>Ixexplorer script</vt:lpstr>
      <vt:lpstr>Ixexplorer script</vt:lpstr>
      <vt:lpstr>Ixexplorer script</vt:lpstr>
      <vt:lpstr>Ixexplorer script</vt:lpstr>
      <vt:lpstr>Ixexplorer Script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Ixexplorer Automation </dc:title>
  <dc:creator>承學 劉</dc:creator>
  <cp:lastModifiedBy>Cheng Well</cp:lastModifiedBy>
  <cp:revision>98</cp:revision>
  <dcterms:created xsi:type="dcterms:W3CDTF">2020-08-03T05:51:51Z</dcterms:created>
  <dcterms:modified xsi:type="dcterms:W3CDTF">2025-11-28T08:31:02Z</dcterms:modified>
</cp:coreProperties>
</file>